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8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7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4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0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8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0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B5C31FB-D13A-064E-9BC9-54F3D6521401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0103461C-D4C6-A248-AE37-8B2740199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aySafe im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50" y="327708"/>
            <a:ext cx="6366800" cy="8475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2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rcanImageOut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412" y="6564377"/>
            <a:ext cx="2182368" cy="1731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752" y="5736890"/>
            <a:ext cx="3433359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  <a:latin typeface="Bookman Old Style"/>
                <a:cs typeface="Bookman Old Style"/>
              </a:rPr>
              <a:t>Opioid overdose deaths rates have increased by 21.5% from </a:t>
            </a:r>
            <a:r>
              <a:rPr lang="en-US" dirty="0" smtClean="0">
                <a:solidFill>
                  <a:srgbClr val="FFFFFF"/>
                </a:solidFill>
                <a:latin typeface="Bookman Old Style"/>
                <a:cs typeface="Bookman Old Style"/>
              </a:rPr>
              <a:t>2015 </a:t>
            </a:r>
            <a:r>
              <a:rPr lang="en-US" dirty="0">
                <a:solidFill>
                  <a:srgbClr val="FFFFFF"/>
                </a:solidFill>
                <a:latin typeface="Bookman Old Style"/>
                <a:cs typeface="Bookman Old Style"/>
              </a:rPr>
              <a:t>to </a:t>
            </a:r>
            <a:r>
              <a:rPr lang="en-US" dirty="0" smtClean="0">
                <a:solidFill>
                  <a:srgbClr val="FFFFFF"/>
                </a:solidFill>
                <a:latin typeface="Bookman Old Style"/>
                <a:cs typeface="Bookman Old Style"/>
              </a:rPr>
              <a:t>2016</a:t>
            </a:r>
            <a:r>
              <a:rPr lang="en-US" dirty="0" smtClean="0">
                <a:solidFill>
                  <a:srgbClr val="FFFFFF"/>
                </a:solidFill>
                <a:latin typeface="Bookman Old Style"/>
                <a:cs typeface="Bookman Old Style"/>
              </a:rPr>
              <a:t>. </a:t>
            </a:r>
            <a:endParaRPr lang="en-US" dirty="0">
              <a:solidFill>
                <a:srgbClr val="FFFFFF"/>
              </a:solidFill>
              <a:latin typeface="Bookman Old Style"/>
              <a:cs typeface="Bookman Old Sty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752" y="6934200"/>
            <a:ext cx="41126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Bookman Old Style"/>
                <a:cs typeface="Bookman Old Style"/>
              </a:rPr>
              <a:t>Naloxone can rapidly reverse the effect of opioid overdose and save lives</a:t>
            </a:r>
            <a:r>
              <a:rPr lang="en-CA" sz="1600" b="1" dirty="0" smtClean="0">
                <a:latin typeface="Bookman Old Style"/>
                <a:cs typeface="Bookman Old Style"/>
              </a:rPr>
              <a:t>.</a:t>
            </a:r>
          </a:p>
          <a:p>
            <a:endParaRPr lang="en-CA" sz="1600" b="1" dirty="0">
              <a:latin typeface="Bookman Old Style"/>
              <a:cs typeface="Bookman Old Style"/>
            </a:endParaRPr>
          </a:p>
          <a:p>
            <a:r>
              <a:rPr lang="en-US" sz="1600" dirty="0" smtClean="0">
                <a:latin typeface="Bookman Old Style"/>
                <a:cs typeface="Bookman Old Style"/>
              </a:rPr>
              <a:t>Available without a prescription. Talk to a pharmacist about naloxone.</a:t>
            </a:r>
            <a:endParaRPr lang="en-US" sz="16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495766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Hanley</dc:creator>
  <cp:lastModifiedBy>Sarah Hanley</cp:lastModifiedBy>
  <cp:revision>4</cp:revision>
  <dcterms:created xsi:type="dcterms:W3CDTF">2018-06-27T14:46:27Z</dcterms:created>
  <dcterms:modified xsi:type="dcterms:W3CDTF">2018-07-11T14:37:03Z</dcterms:modified>
</cp:coreProperties>
</file>