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721"/>
    <a:srgbClr val="267266"/>
    <a:srgbClr val="C84505"/>
    <a:srgbClr val="07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1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4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4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6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3B5C31FB-D13A-064E-9BC9-54F3D6521401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0103461C-D4C6-A248-AE37-8B2740199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0077" y="3674477"/>
            <a:ext cx="2056323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Naloxona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es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ácil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usar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y </a:t>
            </a: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efectivo</a:t>
            </a:r>
            <a:endParaRPr lang="en-US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para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revertir</a:t>
            </a:r>
            <a:endParaRPr lang="en-US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una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sobredosis</a:t>
            </a: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38" y="6408969"/>
            <a:ext cx="6616162" cy="80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Muerte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por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sobredosis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fue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reducida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a la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mitad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en</a:t>
            </a:r>
          </a:p>
          <a:p>
            <a:pPr algn="ctr">
              <a:lnSpc>
                <a:spcPct val="110000"/>
              </a:lnSpc>
            </a:pP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comunidades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que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ofrec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ían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acceso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 a la </a:t>
            </a:r>
            <a:r>
              <a:rPr lang="en-US" sz="1900" b="1" dirty="0" err="1" smtClean="0">
                <a:solidFill>
                  <a:srgbClr val="072E26"/>
                </a:solidFill>
                <a:latin typeface="Century Gothic"/>
                <a:cs typeface="Century Gothic"/>
              </a:rPr>
              <a:t>Naloxona</a:t>
            </a:r>
            <a:r>
              <a:rPr lang="en-US" sz="1900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.</a:t>
            </a:r>
            <a:endParaRPr lang="en-US" sz="1900" dirty="0">
              <a:solidFill>
                <a:srgbClr val="072E26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238" y="7212754"/>
            <a:ext cx="6616162" cy="127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200" b="1" dirty="0" err="1" smtClean="0">
                <a:solidFill>
                  <a:srgbClr val="C84505"/>
                </a:solidFill>
                <a:latin typeface="Century Gothic"/>
                <a:cs typeface="Century Gothic"/>
              </a:rPr>
              <a:t>Consigue</a:t>
            </a:r>
            <a:r>
              <a:rPr lang="en-US" sz="4200" b="1" dirty="0" smtClean="0">
                <a:solidFill>
                  <a:srgbClr val="C84505"/>
                </a:solidFill>
                <a:latin typeface="Century Gothic"/>
                <a:cs typeface="Century Gothic"/>
              </a:rPr>
              <a:t> </a:t>
            </a:r>
            <a:r>
              <a:rPr lang="en-US" sz="4200" b="1" dirty="0" err="1" smtClean="0">
                <a:solidFill>
                  <a:srgbClr val="C84505"/>
                </a:solidFill>
                <a:latin typeface="Century Gothic"/>
                <a:cs typeface="Century Gothic"/>
              </a:rPr>
              <a:t>Naloxona</a:t>
            </a:r>
            <a:r>
              <a:rPr lang="en-US" sz="4200" b="1" dirty="0" smtClean="0">
                <a:solidFill>
                  <a:srgbClr val="C84505"/>
                </a:solidFill>
                <a:latin typeface="Century Gothic"/>
                <a:cs typeface="Century Gothic"/>
              </a:rPr>
              <a:t> Hoy</a:t>
            </a:r>
            <a:endParaRPr lang="en-US" sz="4200" b="1" dirty="0">
              <a:solidFill>
                <a:srgbClr val="C8450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8215656"/>
            <a:ext cx="6858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>
                <a:solidFill>
                  <a:srgbClr val="072E26"/>
                </a:solidFill>
                <a:latin typeface="Century Gothic"/>
                <a:cs typeface="Century Gothic"/>
              </a:rPr>
              <a:t>Pregunta</a:t>
            </a:r>
            <a:r>
              <a:rPr lang="en-US" b="1" dirty="0">
                <a:solidFill>
                  <a:srgbClr val="072E26"/>
                </a:solidFill>
                <a:latin typeface="Century Gothic"/>
                <a:cs typeface="Century Gothic"/>
              </a:rPr>
              <a:t> a un </a:t>
            </a:r>
            <a:r>
              <a:rPr lang="en-US" b="1" dirty="0" err="1">
                <a:solidFill>
                  <a:srgbClr val="072E26"/>
                </a:solidFill>
                <a:latin typeface="Century Gothic"/>
                <a:cs typeface="Century Gothic"/>
              </a:rPr>
              <a:t>farmacéutico</a:t>
            </a:r>
            <a:r>
              <a:rPr lang="en-US" b="1" dirty="0">
                <a:solidFill>
                  <a:srgbClr val="072E26"/>
                </a:solidFill>
                <a:latin typeface="Century Gothic"/>
                <a:cs typeface="Century Gothic"/>
              </a:rPr>
              <a:t>. </a:t>
            </a:r>
            <a:r>
              <a:rPr lang="en-US" b="1" dirty="0" err="1">
                <a:solidFill>
                  <a:srgbClr val="072E26"/>
                </a:solidFill>
                <a:latin typeface="Century Gothic"/>
                <a:cs typeface="Century Gothic"/>
              </a:rPr>
              <a:t>Disponible</a:t>
            </a:r>
            <a:r>
              <a:rPr lang="en-US" b="1" dirty="0">
                <a:solidFill>
                  <a:srgbClr val="072E26"/>
                </a:solidFill>
                <a:latin typeface="Century Gothic"/>
                <a:cs typeface="Century Gothic"/>
              </a:rPr>
              <a:t> sin </a:t>
            </a:r>
            <a:r>
              <a:rPr lang="en-US" b="1" dirty="0" err="1">
                <a:solidFill>
                  <a:srgbClr val="072E26"/>
                </a:solidFill>
                <a:latin typeface="Century Gothic"/>
                <a:cs typeface="Century Gothic"/>
              </a:rPr>
              <a:t>una</a:t>
            </a:r>
            <a:r>
              <a:rPr lang="en-US" b="1" dirty="0">
                <a:solidFill>
                  <a:srgbClr val="072E26"/>
                </a:solidFill>
                <a:latin typeface="Century Gothic"/>
                <a:cs typeface="Century Gothic"/>
              </a:rPr>
              <a:t> </a:t>
            </a:r>
            <a:r>
              <a:rPr lang="en-US" b="1" dirty="0" err="1">
                <a:solidFill>
                  <a:srgbClr val="072E26"/>
                </a:solidFill>
                <a:latin typeface="Century Gothic"/>
                <a:cs typeface="Century Gothic"/>
              </a:rPr>
              <a:t>receta</a:t>
            </a:r>
            <a:r>
              <a:rPr lang="en-US" b="1" dirty="0" smtClean="0">
                <a:solidFill>
                  <a:srgbClr val="072E26"/>
                </a:solidFill>
                <a:latin typeface="Century Gothic"/>
                <a:cs typeface="Century Gothic"/>
              </a:rPr>
              <a:t>.</a:t>
            </a:r>
            <a:endParaRPr lang="en-US" b="1" dirty="0" smtClean="0">
              <a:solidFill>
                <a:srgbClr val="072E26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9576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Hanley</dc:creator>
  <cp:lastModifiedBy>Sarah Hanley</cp:lastModifiedBy>
  <cp:revision>8</cp:revision>
  <dcterms:created xsi:type="dcterms:W3CDTF">2018-06-27T14:46:27Z</dcterms:created>
  <dcterms:modified xsi:type="dcterms:W3CDTF">2018-10-05T16:14:31Z</dcterms:modified>
</cp:coreProperties>
</file>