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4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8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7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4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0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8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6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4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8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0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3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72E2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r="2178"/>
          <a:stretch/>
        </p:blipFill>
        <p:spPr>
          <a:xfrm>
            <a:off x="0" y="307910"/>
            <a:ext cx="9144000" cy="61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774" y="635737"/>
            <a:ext cx="606482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150" dirty="0">
                <a:solidFill>
                  <a:schemeClr val="bg1"/>
                </a:solidFill>
                <a:latin typeface="Calibri Light"/>
                <a:cs typeface="Calibri Light"/>
              </a:rPr>
              <a:t>DURANTE UNA SOBREDOSIS,</a:t>
            </a:r>
          </a:p>
          <a:p>
            <a:pPr>
              <a:lnSpc>
                <a:spcPct val="110000"/>
              </a:lnSpc>
            </a:pPr>
            <a:r>
              <a:rPr lang="en-US" sz="4000" spc="-150" dirty="0">
                <a:solidFill>
                  <a:schemeClr val="bg1"/>
                </a:solidFill>
                <a:latin typeface="Calibri Light"/>
                <a:cs typeface="Calibri Light"/>
              </a:rPr>
              <a:t>RAPIDEZ ES IMPORTANTE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774" y="2292206"/>
            <a:ext cx="6064822" cy="52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chemeClr val="bg1"/>
                </a:solidFill>
                <a:latin typeface="Calibri"/>
                <a:cs typeface="Calibri"/>
              </a:rPr>
              <a:t>NALOXONE</a:t>
            </a:r>
            <a:r>
              <a:rPr lang="en-US" sz="2600" dirty="0">
                <a:solidFill>
                  <a:schemeClr val="bg1"/>
                </a:solidFill>
                <a:latin typeface="Calibri Light"/>
                <a:cs typeface="Calibri Light"/>
              </a:rPr>
              <a:t> es tu ayudante.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7304" y="3872251"/>
            <a:ext cx="4340308" cy="224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alibri Light"/>
                <a:cs typeface="Calibri Light"/>
              </a:rPr>
              <a:t>Las muertes causadas por</a:t>
            </a:r>
          </a:p>
          <a:p>
            <a:r>
              <a:rPr lang="en-US" sz="2200" dirty="0">
                <a:solidFill>
                  <a:schemeClr val="bg1"/>
                </a:solidFill>
                <a:latin typeface="Calibri Light"/>
                <a:cs typeface="Calibri Light"/>
              </a:rPr>
              <a:t>sobredosis de opioides se redujeron</a:t>
            </a:r>
          </a:p>
          <a:p>
            <a:r>
              <a:rPr lang="en-US" sz="2200" dirty="0">
                <a:solidFill>
                  <a:schemeClr val="bg1"/>
                </a:solidFill>
                <a:latin typeface="Calibri Light"/>
                <a:cs typeface="Calibri Light"/>
              </a:rPr>
              <a:t>a la mitad en comunidades con</a:t>
            </a:r>
          </a:p>
          <a:p>
            <a:r>
              <a:rPr lang="en-US" sz="2200" dirty="0">
                <a:solidFill>
                  <a:schemeClr val="bg1"/>
                </a:solidFill>
                <a:latin typeface="Calibri Light"/>
                <a:cs typeface="Calibri Light"/>
              </a:rPr>
              <a:t>acceso a </a:t>
            </a:r>
            <a:r>
              <a:rPr lang="en-US" sz="2200" b="1" dirty="0">
                <a:solidFill>
                  <a:schemeClr val="bg1"/>
                </a:solidFill>
                <a:latin typeface="Calibri"/>
                <a:cs typeface="Calibri"/>
              </a:rPr>
              <a:t>NALOXONE</a:t>
            </a:r>
            <a:r>
              <a:rPr lang="en-US" sz="2200" dirty="0">
                <a:solidFill>
                  <a:schemeClr val="bg1"/>
                </a:solidFill>
                <a:latin typeface="Calibri Light"/>
                <a:cs typeface="Calibri Light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1400" i="1" dirty="0">
                <a:solidFill>
                  <a:schemeClr val="bg1"/>
                </a:solidFill>
                <a:latin typeface="Calibri"/>
                <a:cs typeface="Calibri"/>
              </a:rPr>
              <a:t>Pregunta a un farmacéutico. Disponible sin una receta.</a:t>
            </a:r>
          </a:p>
          <a:p>
            <a:pPr>
              <a:lnSpc>
                <a:spcPct val="110000"/>
              </a:lnSpc>
            </a:pPr>
            <a:endParaRPr lang="en-US" sz="2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5766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41</Words>
  <Application>Microsoft Macintosh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Hanley</dc:creator>
  <cp:lastModifiedBy>Lisa Alpert</cp:lastModifiedBy>
  <cp:revision>12</cp:revision>
  <dcterms:created xsi:type="dcterms:W3CDTF">2018-06-27T14:46:27Z</dcterms:created>
  <dcterms:modified xsi:type="dcterms:W3CDTF">2018-10-10T12:36:37Z</dcterms:modified>
</cp:coreProperties>
</file>