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12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7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4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0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3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858000" cy="45559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0752" y="5126771"/>
            <a:ext cx="6084346" cy="171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dirty="0" smtClean="0">
                <a:latin typeface="Arial"/>
                <a:cs typeface="Arial"/>
              </a:rPr>
              <a:t>Drug overdose ranks as the leading cause of adult accidental death in the U.S.. With naloxone you have </a:t>
            </a:r>
            <a:br>
              <a:rPr lang="en-US" sz="1600" b="1" dirty="0" smtClean="0">
                <a:latin typeface="Arial"/>
                <a:cs typeface="Arial"/>
              </a:rPr>
            </a:br>
            <a:r>
              <a:rPr lang="en-US" sz="1600" b="1" dirty="0" smtClean="0">
                <a:latin typeface="Arial"/>
                <a:cs typeface="Arial"/>
              </a:rPr>
              <a:t>the power to counter the effects of opioid overdose. </a:t>
            </a:r>
          </a:p>
          <a:p>
            <a:pPr algn="ctr">
              <a:lnSpc>
                <a:spcPct val="110000"/>
              </a:lnSpc>
            </a:pPr>
            <a:endParaRPr lang="en-US" sz="1600" b="1" dirty="0">
              <a:latin typeface="Arial"/>
              <a:cs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600" b="1" dirty="0" smtClean="0">
                <a:latin typeface="Arial"/>
                <a:cs typeface="Arial"/>
              </a:rPr>
              <a:t>Available without a prescription.</a:t>
            </a:r>
          </a:p>
          <a:p>
            <a:pPr algn="ctr">
              <a:lnSpc>
                <a:spcPct val="110000"/>
              </a:lnSpc>
            </a:pPr>
            <a:r>
              <a:rPr lang="en-US" sz="1600" b="1" dirty="0" smtClean="0">
                <a:latin typeface="Arial"/>
                <a:cs typeface="Arial"/>
              </a:rPr>
              <a:t>Talk to your pharmacist about 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naloxone</a:t>
            </a:r>
            <a:r>
              <a:rPr lang="en-US" sz="1600" b="1" dirty="0" smtClean="0">
                <a:latin typeface="Arial"/>
                <a:cs typeface="Arial"/>
              </a:rPr>
              <a:t>.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752" y="983469"/>
            <a:ext cx="411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NALOXONE IS _______________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9684" y="1684312"/>
            <a:ext cx="4112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ANOTHER THANKSGIVING</a:t>
            </a:r>
          </a:p>
          <a:p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 DIPLOMA</a:t>
            </a:r>
          </a:p>
          <a:p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WALKING YOUR DAUGHTER DOWN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THE AISLE</a:t>
            </a:r>
          </a:p>
          <a:p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 SECOND CHANCE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" name="Picture 1" descr="Naloxone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7118345"/>
            <a:ext cx="3227832" cy="18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6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Hanley</dc:creator>
  <cp:lastModifiedBy>Sarah Hanley</cp:lastModifiedBy>
  <cp:revision>5</cp:revision>
  <dcterms:created xsi:type="dcterms:W3CDTF">2018-06-27T14:46:27Z</dcterms:created>
  <dcterms:modified xsi:type="dcterms:W3CDTF">2018-06-29T01:45:28Z</dcterms:modified>
</cp:coreProperties>
</file>