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5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7/19/18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4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7/19/18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6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7/19/18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7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7/19/18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4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7/19/18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0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7/19/18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8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7/19/18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6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7/19/18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4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7/19/18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8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7/19/18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0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7/19/18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3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31"/>
            <a:ext cx="9127743" cy="684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01199"/>
            <a:ext cx="9144000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 smtClean="0">
                <a:solidFill>
                  <a:srgbClr val="B15049"/>
                </a:solidFill>
                <a:latin typeface="Arial Narrow"/>
                <a:cs typeface="Arial Narrow"/>
              </a:rPr>
              <a:t>TALK TO YOUR PHARMACIST ABOUT NALOXONE.</a:t>
            </a:r>
            <a:endParaRPr lang="en-US" sz="1400" b="1" dirty="0">
              <a:solidFill>
                <a:srgbClr val="B15049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 descr="NarcanImageOut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40" y="2459175"/>
            <a:ext cx="2182368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66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Hanley</dc:creator>
  <cp:lastModifiedBy>Sarah Hanley</cp:lastModifiedBy>
  <cp:revision>8</cp:revision>
  <dcterms:created xsi:type="dcterms:W3CDTF">2018-06-27T14:46:27Z</dcterms:created>
  <dcterms:modified xsi:type="dcterms:W3CDTF">2018-07-19T16:29:24Z</dcterms:modified>
</cp:coreProperties>
</file>