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11C"/>
    <a:srgbClr val="166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04" y="-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1336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32CB3-8FAC-FA42-8E01-0EEC0B8801A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31FC-CC62-9540-AE6F-A0004029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31FC-CC62-9540-AE6F-A00040290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8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E5011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64" y="374925"/>
            <a:ext cx="497758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spc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Keep each other safe from drug overdose</a:t>
            </a:r>
            <a:endParaRPr lang="en-US" sz="2000" spc="1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2970210"/>
            <a:ext cx="2304194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Drug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Overdose</a:t>
            </a:r>
            <a:endParaRPr lang="en-US" sz="2800" b="1" dirty="0" smtClean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3983"/>
            <a:ext cx="264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is the </a:t>
            </a:r>
            <a:r>
              <a:rPr lang="en-US" sz="1600" spc="50" dirty="0" smtClean="0">
                <a:solidFill>
                  <a:srgbClr val="E5011C"/>
                </a:solidFill>
                <a:latin typeface="Arial"/>
                <a:cs typeface="Arial"/>
              </a:rPr>
              <a:t>leading cause</a:t>
            </a:r>
            <a:br>
              <a:rPr lang="en-US" sz="1600" spc="50" dirty="0" smtClean="0">
                <a:solidFill>
                  <a:srgbClr val="E5011C"/>
                </a:solidFill>
                <a:latin typeface="Arial"/>
                <a:cs typeface="Arial"/>
              </a:rPr>
            </a:br>
            <a:r>
              <a:rPr lang="en-US" sz="1600" spc="50" dirty="0" smtClean="0">
                <a:solidFill>
                  <a:srgbClr val="E5011C"/>
                </a:solidFill>
                <a:latin typeface="Arial"/>
                <a:cs typeface="Arial"/>
              </a:rPr>
              <a:t> of adult accidental death</a:t>
            </a:r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 in the country</a:t>
            </a:r>
            <a:endParaRPr lang="en-US" sz="1600" spc="5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5034085"/>
            <a:ext cx="2304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Signs</a:t>
            </a:r>
            <a:endParaRPr lang="en-US" sz="2400" b="1" dirty="0" smtClean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5491490"/>
            <a:ext cx="3549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not waking up</a:t>
            </a:r>
          </a:p>
          <a:p>
            <a:r>
              <a:rPr lang="en-US" sz="1600" spc="5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low or no breathing</a:t>
            </a:r>
          </a:p>
          <a:p>
            <a:r>
              <a:rPr lang="en-US" sz="1600" spc="5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ips/nails turn gray/blue</a:t>
            </a:r>
          </a:p>
          <a:p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skin is pale and clammy</a:t>
            </a:r>
            <a:endParaRPr lang="en-US" sz="1600" spc="5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948145"/>
            <a:ext cx="2304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You can</a:t>
            </a:r>
            <a:endParaRPr lang="en-US" sz="2400" b="1" dirty="0" smtClean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9" y="7380648"/>
            <a:ext cx="230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call 911</a:t>
            </a:r>
          </a:p>
          <a:p>
            <a:r>
              <a:rPr lang="en-US" sz="1600" spc="50" dirty="0" smtClean="0">
                <a:solidFill>
                  <a:srgbClr val="E5011C"/>
                </a:solidFill>
                <a:latin typeface="Arial"/>
                <a:cs typeface="Arial"/>
              </a:rPr>
              <a:t>give naloxone</a:t>
            </a:r>
          </a:p>
          <a:p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stay until help arrives</a:t>
            </a:r>
            <a:endParaRPr lang="en-US" sz="1600" spc="5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2227" y="7072655"/>
            <a:ext cx="2810993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="1" dirty="0" smtClean="0">
                <a:latin typeface="Arial Black"/>
                <a:cs typeface="Arial Black"/>
              </a:rPr>
              <a:t>Ask a pharmacist</a:t>
            </a:r>
            <a:endParaRPr lang="en-US" sz="2400" b="1" dirty="0" smtClean="0"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5863" y="7920656"/>
            <a:ext cx="328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50" dirty="0" smtClean="0">
                <a:solidFill>
                  <a:srgbClr val="000000"/>
                </a:solidFill>
                <a:latin typeface="Arial"/>
                <a:cs typeface="Arial"/>
              </a:rPr>
              <a:t>Available without a prescription</a:t>
            </a:r>
            <a:endParaRPr lang="en-US" sz="1600" spc="5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7131" y="7036204"/>
            <a:ext cx="2810993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Ask a pharmacist</a:t>
            </a:r>
            <a:endParaRPr lang="en-US" sz="2400" b="1" dirty="0" smtClean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0767" y="7884205"/>
            <a:ext cx="328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50" dirty="0" smtClean="0">
                <a:solidFill>
                  <a:schemeClr val="bg1"/>
                </a:solidFill>
                <a:latin typeface="Arial"/>
                <a:cs typeface="Arial"/>
              </a:rPr>
              <a:t>Available without a prescription</a:t>
            </a:r>
            <a:endParaRPr lang="en-US" sz="1600" spc="5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76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58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Hanley</dc:creator>
  <cp:lastModifiedBy>Sarah Hanley</cp:lastModifiedBy>
  <cp:revision>10</cp:revision>
  <dcterms:created xsi:type="dcterms:W3CDTF">2018-06-27T14:46:27Z</dcterms:created>
  <dcterms:modified xsi:type="dcterms:W3CDTF">2018-06-29T03:09:38Z</dcterms:modified>
</cp:coreProperties>
</file>