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12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6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7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4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0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8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4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8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0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3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ON_JuhiChaudhari_r1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" y="1"/>
            <a:ext cx="6860979" cy="887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647741"/>
            <a:ext cx="6858000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b="1" dirty="0" smtClean="0">
                <a:latin typeface="Corbel"/>
                <a:cs typeface="Corbel"/>
              </a:rPr>
              <a:t>Available without a prescription. Talk to your pharmacist about naloxone.</a:t>
            </a:r>
            <a:endParaRPr lang="en-US" sz="1600" b="1" dirty="0"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0461" y="7341075"/>
            <a:ext cx="4756706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dirty="0" smtClean="0">
                <a:solidFill>
                  <a:srgbClr val="166560"/>
                </a:solidFill>
                <a:latin typeface="Corbel"/>
                <a:cs typeface="Corbel"/>
              </a:rPr>
              <a:t>Opioid overdose deaths </a:t>
            </a:r>
          </a:p>
          <a:p>
            <a:pPr algn="r">
              <a:lnSpc>
                <a:spcPct val="110000"/>
              </a:lnSpc>
            </a:pPr>
            <a:r>
              <a:rPr lang="en-US" dirty="0" smtClean="0">
                <a:solidFill>
                  <a:srgbClr val="166560"/>
                </a:solidFill>
                <a:latin typeface="Corbel"/>
                <a:cs typeface="Corbel"/>
              </a:rPr>
              <a:t>are reduced by half in communities </a:t>
            </a:r>
          </a:p>
          <a:p>
            <a:pPr algn="r">
              <a:lnSpc>
                <a:spcPct val="110000"/>
              </a:lnSpc>
            </a:pPr>
            <a:r>
              <a:rPr lang="en-US" dirty="0" smtClean="0">
                <a:solidFill>
                  <a:srgbClr val="166560"/>
                </a:solidFill>
                <a:latin typeface="Corbel"/>
                <a:cs typeface="Corbel"/>
              </a:rPr>
              <a:t>providing access to naloxone.</a:t>
            </a:r>
          </a:p>
        </p:txBody>
      </p:sp>
    </p:spTree>
    <p:extLst>
      <p:ext uri="{BB962C8B-B14F-4D97-AF65-F5344CB8AC3E}">
        <p14:creationId xmlns:p14="http://schemas.microsoft.com/office/powerpoint/2010/main" val="249576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Hanley</dc:creator>
  <cp:lastModifiedBy>Sarah Hanley</cp:lastModifiedBy>
  <cp:revision>7</cp:revision>
  <dcterms:created xsi:type="dcterms:W3CDTF">2018-06-27T14:46:27Z</dcterms:created>
  <dcterms:modified xsi:type="dcterms:W3CDTF">2018-06-29T02:31:31Z</dcterms:modified>
</cp:coreProperties>
</file>