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2432" y="-3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4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6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79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7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7/3/18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02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7/3/18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8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7/3/18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6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7/3/18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48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7/3/18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8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7/3/18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0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3B5C31FB-D13A-064E-9BC9-54F3D6521401}" type="datetimeFigureOut">
              <a:rPr lang="en-US" smtClean="0"/>
              <a:t>7/3/18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/>
          <a:lstStyle/>
          <a:p>
            <a:fld id="{0103461C-D4C6-A248-AE37-8B27401995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53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t="8632" r="1413" b="-53"/>
          <a:stretch/>
        </p:blipFill>
        <p:spPr>
          <a:xfrm>
            <a:off x="1274" y="0"/>
            <a:ext cx="6856726" cy="953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799" y="9023211"/>
            <a:ext cx="6807201" cy="513981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76300" y="3987800"/>
            <a:ext cx="5080000" cy="263290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01302" y="4174790"/>
            <a:ext cx="48355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pc="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When he was little, I carried a rescue medication for his allergies.</a:t>
            </a:r>
          </a:p>
          <a:p>
            <a:pPr algn="ctr"/>
            <a:endParaRPr lang="en-US" sz="2000" b="1" spc="4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sz="2000" b="1" spc="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Today, I carry </a:t>
            </a:r>
            <a:r>
              <a:rPr lang="en-US" sz="2000" b="1" spc="40" dirty="0" smtClean="0">
                <a:solidFill>
                  <a:srgbClr val="FF0000"/>
                </a:solidFill>
                <a:latin typeface="Arial"/>
                <a:cs typeface="Arial"/>
              </a:rPr>
              <a:t>naloxone</a:t>
            </a:r>
            <a:r>
              <a:rPr lang="en-US" sz="2000" b="1" spc="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in case he overdoses.</a:t>
            </a:r>
          </a:p>
          <a:p>
            <a:pPr algn="ctr"/>
            <a:endParaRPr lang="en-US" sz="2000" b="1" spc="4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sz="2000" b="1" spc="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I am </a:t>
            </a:r>
            <a:r>
              <a:rPr lang="en-US" sz="2000" b="1" spc="40" dirty="0" smtClean="0">
                <a:solidFill>
                  <a:srgbClr val="FF0000"/>
                </a:solidFill>
                <a:latin typeface="Arial"/>
                <a:cs typeface="Arial"/>
              </a:rPr>
              <a:t>NOT</a:t>
            </a:r>
            <a:r>
              <a:rPr lang="en-US" sz="2000" b="1" spc="4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losing my brother.</a:t>
            </a:r>
            <a:endParaRPr lang="en-US" sz="2000" b="1" spc="4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5566" y="7105276"/>
            <a:ext cx="4145480" cy="151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r">
              <a:lnSpc>
                <a:spcPct val="120000"/>
              </a:lnSpc>
            </a:pPr>
            <a:r>
              <a:rPr lang="en-US" sz="2600" dirty="0" smtClean="0">
                <a:solidFill>
                  <a:schemeClr val="bg1"/>
                </a:solidFill>
                <a:latin typeface="Arial"/>
                <a:cs typeface="Arial"/>
              </a:rPr>
              <a:t>GET </a:t>
            </a:r>
            <a:r>
              <a:rPr lang="en-US" sz="26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/>
                <a:cs typeface="Arial"/>
              </a:rPr>
              <a:t>NALOXONE</a:t>
            </a:r>
            <a:r>
              <a:rPr lang="en-US" sz="2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600" dirty="0" smtClean="0">
                <a:solidFill>
                  <a:schemeClr val="bg1"/>
                </a:solidFill>
                <a:latin typeface="Arial"/>
                <a:cs typeface="Arial"/>
              </a:rPr>
              <a:t>TO PROTECT YOUR LOVED ONES.</a:t>
            </a:r>
            <a:endParaRPr lang="en-US" sz="2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1400" y="8552358"/>
            <a:ext cx="41985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200" dirty="0" smtClean="0">
                <a:solidFill>
                  <a:schemeClr val="bg1"/>
                </a:solidFill>
                <a:latin typeface="Arial"/>
                <a:cs typeface="Arial"/>
              </a:rPr>
              <a:t>Available without a prescription from your local pharmacy.</a:t>
            </a:r>
            <a:endParaRPr lang="en-US" sz="1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9073606"/>
            <a:ext cx="6509998" cy="303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100" dirty="0" smtClean="0">
                <a:solidFill>
                  <a:schemeClr val="bg1"/>
                </a:solidFill>
                <a:latin typeface="Arial"/>
                <a:cs typeface="Arial"/>
              </a:rPr>
              <a:t>Opioid overdose death rates were reduced by half in communities providing access to naloxone.</a:t>
            </a:r>
            <a:endParaRPr lang="en-US"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7668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63</Words>
  <Application>Microsoft Macintosh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Hanley</dc:creator>
  <cp:lastModifiedBy>Sarah Hanley</cp:lastModifiedBy>
  <cp:revision>7</cp:revision>
  <dcterms:created xsi:type="dcterms:W3CDTF">2018-06-27T14:46:27Z</dcterms:created>
  <dcterms:modified xsi:type="dcterms:W3CDTF">2018-07-03T17:12:04Z</dcterms:modified>
</cp:coreProperties>
</file>