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480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5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4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8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3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3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6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7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Monk (2)_blank_r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623961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4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800" y="8039100"/>
            <a:ext cx="4749800" cy="8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rgbClr val="FFFFFF"/>
                </a:solidFill>
                <a:latin typeface="Arial Narrow"/>
                <a:cs typeface="Arial Narrow"/>
              </a:rPr>
              <a:t>Opioid overdose death rates were reduced by half in communities providing access to Naloxone.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Get Naloxone at a pharmacy today</a:t>
            </a:r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. </a:t>
            </a:r>
            <a:endParaRPr lang="en-US" sz="2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9200" y="8846360"/>
            <a:ext cx="2646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Adapted with permission from Boston Medical Center </a:t>
            </a:r>
            <a:r>
              <a:rPr lang="en-US" sz="600" dirty="0" smtClean="0"/>
              <a:t>and prevent-</a:t>
            </a:r>
            <a:r>
              <a:rPr lang="en-US" sz="600" dirty="0" err="1" smtClean="0"/>
              <a:t>protect.org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50602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33</Words>
  <Application>Microsoft Macintosh PowerPoint</Application>
  <PresentationFormat>Letter Paper (8.5x11 in)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Cody</dc:creator>
  <cp:lastModifiedBy>Sarah Hanley</cp:lastModifiedBy>
  <cp:revision>14</cp:revision>
  <dcterms:created xsi:type="dcterms:W3CDTF">2016-08-03T14:59:39Z</dcterms:created>
  <dcterms:modified xsi:type="dcterms:W3CDTF">2018-04-16T15:46:28Z</dcterms:modified>
</cp:coreProperties>
</file>