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52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Leung (2)_blank_r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88900"/>
            <a:ext cx="9182100" cy="70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709" y="629147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Save a life. Get Naloxone. Ask a pharmacist.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970" y="292099"/>
            <a:ext cx="36303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/>
                <a:cs typeface="Arial"/>
              </a:rPr>
              <a:t>You are not ALONE with</a:t>
            </a:r>
            <a:endParaRPr lang="en-US" sz="25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09600"/>
            <a:ext cx="2808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Black"/>
                <a:cs typeface="Arial Black"/>
              </a:rPr>
              <a:t>Naloxone</a:t>
            </a:r>
            <a:endParaRPr lang="en-US" sz="4000" b="1" dirty="0"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451" y="1324014"/>
            <a:ext cx="22660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Naloxone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restores </a:t>
            </a:r>
            <a:endParaRPr lang="en-US" sz="20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normal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breathing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case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an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overdose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With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Naloxone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you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can </a:t>
            </a:r>
            <a:endParaRPr lang="en-US" sz="20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prepared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022" y="6724470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rgbClr val="FFFFFF"/>
                </a:solidFill>
              </a:rPr>
              <a:t>and prevent-</a:t>
            </a:r>
            <a:r>
              <a:rPr lang="en-US" sz="600" dirty="0" err="1" smtClean="0">
                <a:solidFill>
                  <a:srgbClr val="FFFFFF"/>
                </a:solidFill>
              </a:rPr>
              <a:t>protect.org</a:t>
            </a:r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0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32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15</cp:revision>
  <dcterms:created xsi:type="dcterms:W3CDTF">2016-08-03T14:59:39Z</dcterms:created>
  <dcterms:modified xsi:type="dcterms:W3CDTF">2018-04-16T15:53:43Z</dcterms:modified>
</cp:coreProperties>
</file>