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4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Giglio_blan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26856" y="1203980"/>
            <a:ext cx="3410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Arial"/>
                <a:ea typeface="Calibri"/>
                <a:cs typeface="Arial"/>
              </a:rPr>
              <a:t>We need to look out</a:t>
            </a:r>
            <a:endParaRPr lang="en-US" sz="2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6856" y="1727200"/>
            <a:ext cx="2946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Arial"/>
                <a:ea typeface="Calibri"/>
                <a:cs typeface="Arial"/>
              </a:rPr>
              <a:t>for each other.</a:t>
            </a:r>
            <a:endParaRPr lang="en-US" sz="2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6856" y="3175000"/>
            <a:ext cx="3740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Arial"/>
                <a:ea typeface="Calibri"/>
                <a:cs typeface="Arial"/>
              </a:rPr>
              <a:t>Now more than ever.</a:t>
            </a:r>
            <a:endParaRPr lang="en-US" sz="2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6856" y="4650720"/>
            <a:ext cx="2933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  <a:latin typeface="Arial"/>
                <a:ea typeface="Calibri"/>
                <a:cs typeface="Arial"/>
              </a:rPr>
              <a:t>Get Naloxone.</a:t>
            </a:r>
            <a:endParaRPr lang="en-US" sz="2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4500" y="6059966"/>
            <a:ext cx="830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white"/>
                </a:solidFill>
                <a:latin typeface="Arial"/>
                <a:ea typeface="Calibri"/>
                <a:cs typeface="Arial"/>
              </a:rPr>
              <a:t>Drug overdose ranks as the leading cause of adult accidental death in the U.S. </a:t>
            </a:r>
          </a:p>
          <a:p>
            <a:pPr lvl="0"/>
            <a:r>
              <a:rPr lang="en-US" dirty="0" smtClean="0">
                <a:solidFill>
                  <a:prstClr val="white"/>
                </a:solidFill>
                <a:latin typeface="Arial"/>
                <a:ea typeface="Calibri"/>
                <a:cs typeface="Arial"/>
              </a:rPr>
              <a:t>You can pick up naloxone from your local pharmacy—no prescription necessary.</a:t>
            </a:r>
            <a:endParaRPr lang="en-US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1" y="1993900"/>
            <a:ext cx="264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Arial"/>
                <a:ea typeface="Calibri"/>
                <a:cs typeface="Arial"/>
              </a:rPr>
              <a:t>Hey </a:t>
            </a:r>
            <a:r>
              <a:rPr lang="en-US" sz="1200" dirty="0" smtClean="0">
                <a:latin typeface="Arial"/>
                <a:ea typeface="Calibri"/>
                <a:cs typeface="Arial"/>
              </a:rPr>
              <a:t>pop! </a:t>
            </a:r>
            <a:r>
              <a:rPr lang="en-US" sz="1200" dirty="0">
                <a:latin typeface="Arial"/>
                <a:ea typeface="Calibri"/>
                <a:cs typeface="Arial"/>
              </a:rPr>
              <a:t>got you naloxone. I know</a:t>
            </a:r>
          </a:p>
          <a:p>
            <a:pPr lvl="0"/>
            <a:r>
              <a:rPr lang="en-US" sz="1200" dirty="0">
                <a:latin typeface="Arial"/>
                <a:ea typeface="Calibri"/>
                <a:cs typeface="Arial"/>
              </a:rPr>
              <a:t>you said you </a:t>
            </a:r>
            <a:r>
              <a:rPr lang="en-US" sz="1200" dirty="0" err="1">
                <a:latin typeface="Arial"/>
                <a:ea typeface="Calibri"/>
                <a:cs typeface="Arial"/>
              </a:rPr>
              <a:t>dont</a:t>
            </a:r>
            <a:r>
              <a:rPr lang="en-US" sz="1200" dirty="0">
                <a:latin typeface="Arial"/>
                <a:ea typeface="Calibri"/>
                <a:cs typeface="Arial"/>
              </a:rPr>
              <a:t> need it, but its a</a:t>
            </a:r>
          </a:p>
          <a:p>
            <a:pPr lvl="0"/>
            <a:r>
              <a:rPr lang="en-US" sz="1200" dirty="0">
                <a:latin typeface="Arial"/>
                <a:ea typeface="Calibri"/>
                <a:cs typeface="Arial"/>
              </a:rPr>
              <a:t>good idea to have it around. I put it</a:t>
            </a:r>
          </a:p>
          <a:p>
            <a:pPr lvl="0"/>
            <a:r>
              <a:rPr lang="en-US" sz="1200" dirty="0">
                <a:latin typeface="Arial"/>
                <a:ea typeface="Calibri"/>
                <a:cs typeface="Arial"/>
              </a:rPr>
              <a:t>in the cabinet next to your</a:t>
            </a:r>
          </a:p>
          <a:p>
            <a:pPr lvl="0"/>
            <a:r>
              <a:rPr lang="en-US" sz="1200" dirty="0">
                <a:latin typeface="Arial"/>
                <a:ea typeface="Calibri"/>
                <a:cs typeface="Arial"/>
              </a:rPr>
              <a:t>medications XOXO 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422" y="5678520"/>
            <a:ext cx="26468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FFFFFF"/>
                </a:solidFill>
              </a:rPr>
              <a:t>Adapted with permission from Boston Medical Center </a:t>
            </a:r>
            <a:r>
              <a:rPr lang="en-US" sz="600" dirty="0" smtClean="0">
                <a:solidFill>
                  <a:srgbClr val="FFFFFF"/>
                </a:solidFill>
              </a:rPr>
              <a:t>and prevent-</a:t>
            </a:r>
            <a:r>
              <a:rPr lang="en-US" sz="600" dirty="0" err="1" smtClean="0">
                <a:solidFill>
                  <a:srgbClr val="FFFFFF"/>
                </a:solidFill>
              </a:rPr>
              <a:t>protect.org</a:t>
            </a:r>
            <a:endParaRPr 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94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21</cp:revision>
  <dcterms:created xsi:type="dcterms:W3CDTF">2016-08-03T14:59:39Z</dcterms:created>
  <dcterms:modified xsi:type="dcterms:W3CDTF">2018-04-16T15:54:16Z</dcterms:modified>
</cp:coreProperties>
</file>