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60E"/>
    <a:srgbClr val="EC6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440" y="-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653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4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8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2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3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4/16/18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4/16/18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36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4/16/18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67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4/16/18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4/16/18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7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4/16/18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42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OON Study.jpg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r="5556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14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25440" y="1769545"/>
            <a:ext cx="547157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Rockwell"/>
                <a:cs typeface="Rockwell"/>
              </a:rPr>
              <a:t>No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Rockwell"/>
                <a:cs typeface="Rockwell"/>
              </a:rPr>
              <a:t>es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Rockwell"/>
                <a:cs typeface="Rockwell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Rockwell"/>
                <a:cs typeface="Rockwell"/>
              </a:rPr>
              <a:t>demasiado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Rockwell"/>
                <a:cs typeface="Rockwell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Rockwell"/>
                <a:cs typeface="Rockwell"/>
              </a:rPr>
              <a:t>tarde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Rockwell"/>
                <a:cs typeface="Rockwell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Rockwell"/>
                <a:cs typeface="Rockwell"/>
              </a:rPr>
              <a:t>para</a:t>
            </a:r>
            <a:endParaRPr lang="en-US" sz="32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Rockwell"/>
              <a:cs typeface="Rockwel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16417" y="2276176"/>
            <a:ext cx="433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EA60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Rockwell"/>
                <a:cs typeface="Rockwell"/>
              </a:rPr>
              <a:t>Reescribir</a:t>
            </a:r>
            <a:r>
              <a:rPr lang="en-US" sz="2800" dirty="0" smtClean="0">
                <a:solidFill>
                  <a:srgbClr val="FEA60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Rockwell"/>
                <a:cs typeface="Rockwell"/>
              </a:rPr>
              <a:t> </a:t>
            </a:r>
            <a:r>
              <a:rPr lang="en-US" sz="2800" dirty="0" err="1" smtClean="0">
                <a:solidFill>
                  <a:srgbClr val="FEA60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Rockwell"/>
                <a:cs typeface="Rockwell"/>
              </a:rPr>
              <a:t>nuestro</a:t>
            </a:r>
            <a:r>
              <a:rPr lang="en-US" sz="2800" dirty="0" smtClean="0">
                <a:solidFill>
                  <a:srgbClr val="FEA60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Rockwell"/>
                <a:cs typeface="Rockwell"/>
              </a:rPr>
              <a:t> </a:t>
            </a:r>
            <a:r>
              <a:rPr lang="en-US" sz="2800" dirty="0" err="1" smtClean="0">
                <a:solidFill>
                  <a:srgbClr val="FEA60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Rockwell"/>
                <a:cs typeface="Rockwell"/>
              </a:rPr>
              <a:t>futuro</a:t>
            </a:r>
            <a:r>
              <a:rPr lang="en-US" sz="2800" dirty="0" smtClean="0">
                <a:solidFill>
                  <a:srgbClr val="FEA60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Rockwell"/>
                <a:cs typeface="Rockwell"/>
              </a:rPr>
              <a:t>.</a:t>
            </a:r>
            <a:endParaRPr lang="en-US" sz="2800" dirty="0">
              <a:solidFill>
                <a:srgbClr val="FEA60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Rockwell"/>
              <a:cs typeface="Rockwel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2100" y="4669900"/>
            <a:ext cx="8851900" cy="1200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effectLst/>
                <a:latin typeface="Rockwell"/>
                <a:cs typeface="Rockwell"/>
              </a:rPr>
              <a:t>La </a:t>
            </a:r>
            <a:r>
              <a:rPr lang="en-US" sz="2400" b="1" spc="150" dirty="0" err="1" smtClean="0">
                <a:ln w="11430"/>
                <a:effectLst/>
                <a:latin typeface="Rockwell"/>
                <a:cs typeface="Rockwell"/>
              </a:rPr>
              <a:t>sobredosis</a:t>
            </a:r>
            <a:r>
              <a:rPr lang="en-US" sz="2400" b="1" spc="150" dirty="0" smtClean="0">
                <a:ln w="11430"/>
                <a:effectLst/>
                <a:latin typeface="Rockwell"/>
                <a:cs typeface="Rockwell"/>
              </a:rPr>
              <a:t> de </a:t>
            </a:r>
            <a:r>
              <a:rPr lang="en-US" sz="2400" b="1" spc="150" dirty="0" err="1" smtClean="0">
                <a:ln w="11430"/>
                <a:effectLst/>
                <a:latin typeface="Rockwell"/>
                <a:cs typeface="Rockwell"/>
              </a:rPr>
              <a:t>opioides</a:t>
            </a:r>
            <a:r>
              <a:rPr lang="en-US" sz="2400" b="1" spc="150" dirty="0" smtClean="0">
                <a:ln w="11430"/>
                <a:effectLst/>
                <a:latin typeface="Rockwell"/>
                <a:cs typeface="Rockwell"/>
              </a:rPr>
              <a:t> se </a:t>
            </a:r>
            <a:r>
              <a:rPr lang="en-US" sz="2400" b="1" spc="150" dirty="0" err="1" smtClean="0">
                <a:ln w="11430"/>
                <a:effectLst/>
                <a:latin typeface="Rockwell"/>
                <a:cs typeface="Rockwell"/>
              </a:rPr>
              <a:t>clasifica</a:t>
            </a:r>
            <a:r>
              <a:rPr lang="en-US" sz="2400" b="1" spc="150" dirty="0" smtClean="0">
                <a:ln w="11430"/>
                <a:effectLst/>
                <a:latin typeface="Rockwell"/>
                <a:cs typeface="Rockwell"/>
              </a:rPr>
              <a:t> </a:t>
            </a:r>
            <a:r>
              <a:rPr lang="en-US" sz="2400" b="1" spc="150" dirty="0" err="1" smtClean="0">
                <a:ln w="11430"/>
                <a:effectLst/>
                <a:latin typeface="Rockwell"/>
                <a:cs typeface="Rockwell"/>
              </a:rPr>
              <a:t>como</a:t>
            </a:r>
            <a:r>
              <a:rPr lang="en-US" sz="2400" b="1" spc="150" dirty="0" smtClean="0">
                <a:ln w="11430"/>
                <a:effectLst/>
                <a:latin typeface="Rockwell"/>
                <a:cs typeface="Rockwell"/>
              </a:rPr>
              <a:t> la</a:t>
            </a:r>
          </a:p>
          <a:p>
            <a:pPr algn="ctr"/>
            <a:r>
              <a:rPr lang="en-US" sz="2400" b="1" spc="150" dirty="0" smtClean="0">
                <a:ln w="11430"/>
                <a:effectLst/>
                <a:latin typeface="Rockwell"/>
                <a:cs typeface="Rockwell"/>
              </a:rPr>
              <a:t>Principal </a:t>
            </a:r>
            <a:r>
              <a:rPr lang="en-US" sz="2400" b="1" spc="150" dirty="0" err="1" smtClean="0">
                <a:ln w="11430"/>
                <a:effectLst/>
                <a:latin typeface="Rockwell"/>
                <a:cs typeface="Rockwell"/>
              </a:rPr>
              <a:t>causa</a:t>
            </a:r>
            <a:r>
              <a:rPr lang="en-US" sz="2400" b="1" spc="150" dirty="0" smtClean="0">
                <a:ln w="11430"/>
                <a:effectLst/>
                <a:latin typeface="Rockwell"/>
                <a:cs typeface="Rockwell"/>
              </a:rPr>
              <a:t> de </a:t>
            </a:r>
            <a:r>
              <a:rPr lang="en-US" sz="2400" b="1" spc="150" dirty="0" err="1" smtClean="0">
                <a:ln w="11430"/>
                <a:effectLst/>
                <a:latin typeface="Rockwell"/>
                <a:cs typeface="Rockwell"/>
              </a:rPr>
              <a:t>muerte</a:t>
            </a:r>
            <a:r>
              <a:rPr lang="en-US" sz="2400" b="1" spc="150" dirty="0" smtClean="0">
                <a:ln w="11430"/>
                <a:effectLst/>
                <a:latin typeface="Rockwell"/>
                <a:cs typeface="Rockwell"/>
              </a:rPr>
              <a:t> accidental de </a:t>
            </a:r>
            <a:r>
              <a:rPr lang="en-US" sz="2400" b="1" spc="150" dirty="0" err="1" smtClean="0">
                <a:ln w="11430"/>
                <a:effectLst/>
                <a:latin typeface="Rockwell"/>
                <a:cs typeface="Rockwell"/>
              </a:rPr>
              <a:t>adultos</a:t>
            </a:r>
            <a:endParaRPr lang="en-US" sz="2400" b="1" spc="150" dirty="0" smtClean="0">
              <a:ln w="11430"/>
              <a:effectLst/>
              <a:latin typeface="Rockwell"/>
              <a:cs typeface="Rockwell"/>
            </a:endParaRPr>
          </a:p>
          <a:p>
            <a:pPr algn="ctr"/>
            <a:r>
              <a:rPr lang="en-US" sz="2400" b="1" spc="150" dirty="0" smtClean="0">
                <a:ln w="11430"/>
                <a:effectLst/>
                <a:latin typeface="Rockwell"/>
                <a:cs typeface="Rockwell"/>
              </a:rPr>
              <a:t>En los </a:t>
            </a:r>
            <a:r>
              <a:rPr lang="en-US" sz="2400" b="1" spc="150" dirty="0" err="1" smtClean="0">
                <a:ln w="11430"/>
                <a:effectLst/>
                <a:latin typeface="Rockwell"/>
                <a:cs typeface="Rockwell"/>
              </a:rPr>
              <a:t>Estados</a:t>
            </a:r>
            <a:r>
              <a:rPr lang="en-US" sz="2400" b="1" spc="150" dirty="0" smtClean="0">
                <a:ln w="11430"/>
                <a:effectLst/>
                <a:latin typeface="Rockwell"/>
                <a:cs typeface="Rockwell"/>
              </a:rPr>
              <a:t> </a:t>
            </a:r>
            <a:r>
              <a:rPr lang="en-US" sz="2400" b="1" spc="150" dirty="0" err="1" smtClean="0">
                <a:ln w="11430"/>
                <a:effectLst/>
                <a:latin typeface="Rockwell"/>
                <a:cs typeface="Rockwell"/>
              </a:rPr>
              <a:t>Unidos</a:t>
            </a:r>
            <a:r>
              <a:rPr lang="en-US" sz="2400" b="1" spc="150" dirty="0" smtClean="0">
                <a:ln w="11430"/>
                <a:effectLst/>
                <a:latin typeface="Rockwell"/>
                <a:cs typeface="Rockwell"/>
              </a:rPr>
              <a:t>.</a:t>
            </a:r>
            <a:endParaRPr lang="en-US" sz="2400" b="1" spc="150" dirty="0">
              <a:ln w="11430"/>
              <a:effectLst/>
              <a:latin typeface="Rockwell"/>
              <a:cs typeface="Rockwel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6614" y="6021190"/>
            <a:ext cx="8819401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/>
          <a:p>
            <a:pPr algn="ctr"/>
            <a:r>
              <a:rPr lang="en-US" sz="2800" b="1" spc="150" dirty="0" err="1" smtClean="0">
                <a:ln w="11430"/>
                <a:solidFill>
                  <a:schemeClr val="bg1"/>
                </a:solidFill>
                <a:effectLst/>
                <a:latin typeface="Rockwell"/>
                <a:cs typeface="Rockwell"/>
              </a:rPr>
              <a:t>Reescribe</a:t>
            </a:r>
            <a:r>
              <a:rPr lang="en-US" sz="2800" b="1" spc="150" dirty="0" smtClean="0">
                <a:ln w="11430"/>
                <a:solidFill>
                  <a:schemeClr val="bg1"/>
                </a:solidFill>
                <a:effectLst/>
                <a:latin typeface="Rockwell"/>
                <a:cs typeface="Rockwell"/>
              </a:rPr>
              <a:t> </a:t>
            </a:r>
            <a:r>
              <a:rPr lang="en-US" sz="2800" b="1" spc="150" dirty="0" err="1" smtClean="0">
                <a:ln w="11430"/>
                <a:solidFill>
                  <a:schemeClr val="bg1"/>
                </a:solidFill>
                <a:effectLst/>
                <a:latin typeface="Rockwell"/>
                <a:cs typeface="Rockwell"/>
              </a:rPr>
              <a:t>nuestro</a:t>
            </a:r>
            <a:r>
              <a:rPr lang="en-US" sz="2800" b="1" spc="150" dirty="0" smtClean="0">
                <a:ln w="11430"/>
                <a:solidFill>
                  <a:schemeClr val="bg1"/>
                </a:solidFill>
                <a:effectLst/>
                <a:latin typeface="Rockwell"/>
                <a:cs typeface="Rockwell"/>
              </a:rPr>
              <a:t> </a:t>
            </a:r>
            <a:r>
              <a:rPr lang="en-US" sz="2800" b="1" spc="150" dirty="0" err="1" smtClean="0">
                <a:ln w="11430"/>
                <a:solidFill>
                  <a:schemeClr val="bg1"/>
                </a:solidFill>
                <a:effectLst/>
                <a:latin typeface="Rockwell"/>
                <a:cs typeface="Rockwell"/>
              </a:rPr>
              <a:t>futuro</a:t>
            </a:r>
            <a:r>
              <a:rPr lang="en-US" sz="2800" b="1" spc="150" dirty="0" smtClean="0">
                <a:ln w="11430"/>
                <a:solidFill>
                  <a:schemeClr val="bg1"/>
                </a:solidFill>
                <a:effectLst/>
                <a:latin typeface="Rockwell"/>
                <a:cs typeface="Rockwell"/>
              </a:rPr>
              <a:t>. </a:t>
            </a:r>
            <a:r>
              <a:rPr lang="en-US" sz="2800" b="1" spc="150" dirty="0" err="1" smtClean="0">
                <a:ln w="11430"/>
                <a:solidFill>
                  <a:srgbClr val="FEA60E"/>
                </a:solidFill>
                <a:effectLst/>
                <a:latin typeface="Rockwell"/>
                <a:cs typeface="Rockwell"/>
              </a:rPr>
              <a:t>Consigue</a:t>
            </a:r>
            <a:r>
              <a:rPr lang="en-US" sz="2800" b="1" spc="150" dirty="0" smtClean="0">
                <a:ln w="11430"/>
                <a:solidFill>
                  <a:srgbClr val="FEA60E"/>
                </a:solidFill>
                <a:effectLst/>
                <a:latin typeface="Rockwell"/>
                <a:cs typeface="Rockwell"/>
              </a:rPr>
              <a:t> Naloxone.</a:t>
            </a:r>
            <a:endParaRPr lang="en-US" sz="2800" b="1" spc="150" dirty="0">
              <a:ln w="11430"/>
              <a:solidFill>
                <a:srgbClr val="FEA60E"/>
              </a:solidFill>
              <a:effectLst/>
              <a:latin typeface="Rockwell"/>
              <a:cs typeface="Rockwel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8500" y="6595210"/>
            <a:ext cx="264687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solidFill>
                  <a:srgbClr val="FFFFFF"/>
                </a:solidFill>
              </a:rPr>
              <a:t>Adapted with permission from Boston Medical Center </a:t>
            </a:r>
            <a:r>
              <a:rPr lang="en-US" sz="600" dirty="0" smtClean="0">
                <a:solidFill>
                  <a:srgbClr val="FFFFFF"/>
                </a:solidFill>
              </a:rPr>
              <a:t>and prevent-</a:t>
            </a:r>
            <a:r>
              <a:rPr lang="en-US" sz="600" dirty="0" err="1" smtClean="0">
                <a:solidFill>
                  <a:srgbClr val="FFFFFF"/>
                </a:solidFill>
              </a:rPr>
              <a:t>protect.org</a:t>
            </a:r>
            <a:endParaRPr lang="en-US" sz="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602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47</Words>
  <Application>Microsoft Macintosh PowerPoint</Application>
  <PresentationFormat>Letter Paper (8.5x11 in)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Cody</dc:creator>
  <cp:lastModifiedBy>Sarah Hanley</cp:lastModifiedBy>
  <cp:revision>25</cp:revision>
  <dcterms:created xsi:type="dcterms:W3CDTF">2016-08-03T14:59:39Z</dcterms:created>
  <dcterms:modified xsi:type="dcterms:W3CDTF">2018-04-16T15:55:05Z</dcterms:modified>
</cp:coreProperties>
</file>