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0" y="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ckArtMOONPoster2017.jpg"/>
          <p:cNvPicPr>
            <a:picLocks noChangeAspect="1"/>
          </p:cNvPicPr>
          <p:nvPr userDrawn="1"/>
        </p:nvPicPr>
        <p:blipFill>
          <a:blip r:embed="rId13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0" y="820583"/>
            <a:ext cx="394970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En Rhode Island,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3 de 4 personas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que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mueren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Franklin Gothic Book"/>
              <a:cs typeface="Franklin Gothic Book"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por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sobredosis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 de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droga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Franklin Gothic Book"/>
              <a:cs typeface="Franklin Gothic Book"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son hombres.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1266" y="2426506"/>
            <a:ext cx="3056467" cy="1797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 smtClean="0">
                <a:latin typeface="Franklin Gothic Book"/>
                <a:cs typeface="Franklin Gothic Book"/>
              </a:rPr>
              <a:t>Si </a:t>
            </a:r>
            <a:r>
              <a:rPr lang="en-US" sz="1700" dirty="0" err="1" smtClean="0">
                <a:latin typeface="Franklin Gothic Book"/>
                <a:cs typeface="Franklin Gothic Book"/>
              </a:rPr>
              <a:t>tiene</a:t>
            </a:r>
            <a:r>
              <a:rPr lang="en-US" sz="1700" dirty="0" smtClean="0">
                <a:latin typeface="Franklin Gothic Book"/>
                <a:cs typeface="Franklin Gothic Book"/>
              </a:rPr>
              <a:t> y </a:t>
            </a:r>
            <a:r>
              <a:rPr lang="en-US" sz="1700" dirty="0" err="1" smtClean="0">
                <a:latin typeface="Franklin Gothic Book"/>
                <a:cs typeface="Franklin Gothic Book"/>
              </a:rPr>
              <a:t>usa</a:t>
            </a:r>
            <a:r>
              <a:rPr lang="en-US" sz="1700" dirty="0" smtClean="0">
                <a:latin typeface="Franklin Gothic Book"/>
                <a:cs typeface="Franklin Gothic Book"/>
              </a:rPr>
              <a:t/>
            </a:r>
            <a:br>
              <a:rPr lang="en-US" sz="1700" dirty="0" smtClean="0">
                <a:latin typeface="Franklin Gothic Book"/>
                <a:cs typeface="Franklin Gothic Book"/>
              </a:rPr>
            </a:br>
            <a:r>
              <a:rPr lang="en-US" sz="1700" dirty="0" smtClean="0">
                <a:latin typeface="Franklin Gothic Book"/>
                <a:cs typeface="Franklin Gothic Book"/>
              </a:rPr>
              <a:t>el </a:t>
            </a:r>
            <a:r>
              <a:rPr lang="en-US" sz="1700" dirty="0" err="1" smtClean="0">
                <a:latin typeface="Franklin Gothic Book"/>
                <a:cs typeface="Franklin Gothic Book"/>
              </a:rPr>
              <a:t>medicamento</a:t>
            </a:r>
            <a:r>
              <a:rPr lang="en-US" sz="1700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“</a:t>
            </a:r>
            <a:r>
              <a:rPr lang="en-US" sz="1700" dirty="0" err="1" smtClean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Narcan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”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 (Naloxone)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 err="1" smtClean="0">
                <a:latin typeface="Franklin Gothic Book"/>
                <a:cs typeface="Franklin Gothic Book"/>
              </a:rPr>
              <a:t>puede</a:t>
            </a:r>
            <a:r>
              <a:rPr lang="en-US" sz="1700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latin typeface="Franklin Gothic Book"/>
                <a:cs typeface="Franklin Gothic Book"/>
              </a:rPr>
              <a:t>revertir</a:t>
            </a:r>
            <a:r>
              <a:rPr lang="en-US" sz="1700" dirty="0" smtClean="0">
                <a:latin typeface="Franklin Gothic Book"/>
                <a:cs typeface="Franklin Gothic Book"/>
              </a:rPr>
              <a:t> un </a:t>
            </a:r>
            <a:r>
              <a:rPr lang="en-US" sz="1700" dirty="0" err="1" smtClean="0">
                <a:latin typeface="Franklin Gothic Book"/>
                <a:cs typeface="Franklin Gothic Book"/>
              </a:rPr>
              <a:t>problema</a:t>
            </a:r>
            <a:r>
              <a:rPr lang="en-US" sz="1700" dirty="0" smtClean="0">
                <a:latin typeface="Franklin Gothic Book"/>
                <a:cs typeface="Franklin Gothic Book"/>
              </a:rPr>
              <a:t> grave de </a:t>
            </a:r>
            <a:r>
              <a:rPr lang="en-US" sz="1700" dirty="0" err="1" smtClean="0">
                <a:latin typeface="Franklin Gothic Book"/>
                <a:cs typeface="Franklin Gothic Book"/>
              </a:rPr>
              <a:t>respiración</a:t>
            </a:r>
            <a:r>
              <a:rPr lang="en-US" sz="1700" dirty="0" smtClean="0">
                <a:latin typeface="Franklin Gothic Book"/>
                <a:cs typeface="Franklin Gothic Book"/>
              </a:rPr>
              <a:t> y</a:t>
            </a:r>
            <a:r>
              <a:rPr lang="en-US" sz="1700" dirty="0">
                <a:latin typeface="Franklin Gothic Book"/>
                <a:cs typeface="Franklin Gothic Book"/>
              </a:rPr>
              <a:t> </a:t>
            </a:r>
            <a:r>
              <a:rPr lang="en-US" sz="1700" dirty="0" smtClean="0">
                <a:latin typeface="Franklin Gothic Book"/>
                <a:cs typeface="Franklin Gothic Book"/>
              </a:rPr>
              <a:t/>
            </a:r>
            <a:br>
              <a:rPr lang="en-US" sz="1700" dirty="0" smtClean="0">
                <a:latin typeface="Franklin Gothic Book"/>
                <a:cs typeface="Franklin Gothic Book"/>
              </a:rPr>
            </a:br>
            <a:r>
              <a:rPr lang="en-US" sz="1700" dirty="0" err="1" smtClean="0">
                <a:latin typeface="Franklin Gothic Book"/>
                <a:cs typeface="Franklin Gothic Book"/>
              </a:rPr>
              <a:t>salvarle</a:t>
            </a:r>
            <a:r>
              <a:rPr lang="en-US" sz="1700" dirty="0" smtClean="0">
                <a:latin typeface="Franklin Gothic Book"/>
                <a:cs typeface="Franklin Gothic Book"/>
              </a:rPr>
              <a:t> la </a:t>
            </a:r>
            <a:r>
              <a:rPr lang="en-US" sz="1700" dirty="0" err="1" smtClean="0">
                <a:latin typeface="Franklin Gothic Book"/>
                <a:cs typeface="Franklin Gothic Book"/>
              </a:rPr>
              <a:t>vida</a:t>
            </a:r>
            <a:r>
              <a:rPr lang="en-US" sz="1700" dirty="0" smtClean="0">
                <a:latin typeface="Franklin Gothic Book"/>
                <a:cs typeface="Franklin Gothic Book"/>
              </a:rPr>
              <a:t> a </a:t>
            </a:r>
            <a:r>
              <a:rPr lang="en-US" sz="1700" dirty="0" err="1" smtClean="0">
                <a:latin typeface="Franklin Gothic Book"/>
                <a:cs typeface="Franklin Gothic Book"/>
              </a:rPr>
              <a:t>una</a:t>
            </a:r>
            <a:r>
              <a:rPr lang="en-US" sz="1700" dirty="0" smtClean="0">
                <a:latin typeface="Franklin Gothic Book"/>
                <a:cs typeface="Franklin Gothic Book"/>
              </a:rPr>
              <a:t> persona </a:t>
            </a:r>
            <a:r>
              <a:rPr lang="en-US" sz="1700" dirty="0" err="1" smtClean="0">
                <a:latin typeface="Franklin Gothic Book"/>
                <a:cs typeface="Franklin Gothic Book"/>
              </a:rPr>
              <a:t>durante</a:t>
            </a:r>
            <a:r>
              <a:rPr lang="en-US" sz="1700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latin typeface="Franklin Gothic Book"/>
                <a:cs typeface="Franklin Gothic Book"/>
              </a:rPr>
              <a:t>una</a:t>
            </a:r>
            <a:r>
              <a:rPr lang="en-US" sz="1700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latin typeface="Franklin Gothic Book"/>
                <a:cs typeface="Franklin Gothic Book"/>
              </a:rPr>
              <a:t>sobredosis</a:t>
            </a:r>
            <a:r>
              <a:rPr lang="en-US" sz="1700" dirty="0" smtClean="0">
                <a:latin typeface="Franklin Gothic Book"/>
                <a:cs typeface="Franklin Gothic Book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856568" y="5103916"/>
            <a:ext cx="2264832" cy="1095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 err="1" smtClean="0">
                <a:latin typeface="Franklin Gothic Book"/>
                <a:cs typeface="Franklin Gothic Book"/>
              </a:rPr>
              <a:t>Te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i="1" dirty="0" err="1" smtClean="0">
                <a:latin typeface="Franklin Gothic Book"/>
                <a:cs typeface="Franklin Gothic Book"/>
              </a:rPr>
              <a:t>necesito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"/>
                <a:cs typeface="Franklin Gothic Medium"/>
              </a:rPr>
              <a:t>hijo</a:t>
            </a: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Franklin Gothic Medium"/>
              <a:cs typeface="Franklin Gothic Medium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 err="1" smtClean="0">
                <a:latin typeface="Franklin Gothic Book"/>
                <a:cs typeface="Franklin Gothic Book"/>
              </a:rPr>
              <a:t>Te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i="1" dirty="0" err="1" smtClean="0">
                <a:latin typeface="Franklin Gothic Book"/>
                <a:cs typeface="Franklin Gothic Book"/>
              </a:rPr>
              <a:t>necesito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solidFill>
                  <a:srgbClr val="558ED5"/>
                </a:solidFill>
                <a:latin typeface="Franklin Gothic Medium"/>
                <a:cs typeface="Franklin Gothic Medium"/>
              </a:rPr>
              <a:t>hermano</a:t>
            </a:r>
            <a:endParaRPr lang="en-US" sz="1700" dirty="0" smtClean="0">
              <a:solidFill>
                <a:srgbClr val="558ED5"/>
              </a:solidFill>
              <a:latin typeface="Franklin Gothic Medium"/>
              <a:cs typeface="Franklin Gothic Medium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 err="1" smtClean="0">
                <a:latin typeface="Franklin Gothic Book"/>
                <a:cs typeface="Franklin Gothic Book"/>
              </a:rPr>
              <a:t>Te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i="1" dirty="0" err="1" smtClean="0">
                <a:latin typeface="Franklin Gothic Book"/>
                <a:cs typeface="Franklin Gothic Book"/>
              </a:rPr>
              <a:t>necesito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solidFill>
                  <a:srgbClr val="558ED5"/>
                </a:solidFill>
                <a:latin typeface="Franklin Gothic Medium"/>
                <a:cs typeface="Franklin Gothic Medium"/>
              </a:rPr>
              <a:t>esposo</a:t>
            </a:r>
            <a:endParaRPr lang="en-US" sz="1700" dirty="0" smtClean="0">
              <a:solidFill>
                <a:srgbClr val="558ED5"/>
              </a:solidFill>
              <a:latin typeface="Franklin Gothic Medium"/>
              <a:cs typeface="Franklin Gothic Medium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 err="1" smtClean="0">
                <a:latin typeface="Franklin Gothic Book"/>
                <a:cs typeface="Franklin Gothic Book"/>
              </a:rPr>
              <a:t>Te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i="1" dirty="0" err="1" smtClean="0">
                <a:latin typeface="Franklin Gothic Book"/>
                <a:cs typeface="Franklin Gothic Book"/>
              </a:rPr>
              <a:t>necesito</a:t>
            </a:r>
            <a:r>
              <a:rPr lang="en-US" sz="1700" i="1" dirty="0" smtClean="0">
                <a:latin typeface="Franklin Gothic Book"/>
                <a:cs typeface="Franklin Gothic Book"/>
              </a:rPr>
              <a:t> </a:t>
            </a:r>
            <a:r>
              <a:rPr lang="en-US" sz="1700" dirty="0" err="1" smtClean="0">
                <a:solidFill>
                  <a:srgbClr val="558ED5"/>
                </a:solidFill>
                <a:latin typeface="Franklin Gothic Medium"/>
                <a:cs typeface="Franklin Gothic Medium"/>
              </a:rPr>
              <a:t>papá</a:t>
            </a:r>
            <a:endParaRPr lang="en-US" sz="1700" dirty="0" smtClean="0">
              <a:solidFill>
                <a:srgbClr val="558ED5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500" y="6745300"/>
            <a:ext cx="3738033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400" dirty="0" smtClean="0">
                <a:latin typeface="Franklin Gothic Book"/>
                <a:cs typeface="Franklin Gothic Book"/>
              </a:rPr>
              <a:t>No </a:t>
            </a:r>
            <a:r>
              <a:rPr lang="en-US" sz="1400" dirty="0" err="1" smtClean="0">
                <a:latin typeface="Franklin Gothic Book"/>
                <a:cs typeface="Franklin Gothic Book"/>
              </a:rPr>
              <a:t>necesita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una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receta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para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obtener</a:t>
            </a:r>
            <a:r>
              <a:rPr lang="en-US" sz="1400" dirty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Narcan</a:t>
            </a:r>
            <a:r>
              <a:rPr lang="en-US" sz="1400" dirty="0" smtClean="0">
                <a:latin typeface="Franklin Gothic Book"/>
                <a:cs typeface="Franklin Gothic Book"/>
              </a:rPr>
              <a:t>,</a:t>
            </a:r>
            <a:endParaRPr lang="en-US" sz="1400" dirty="0">
              <a:latin typeface="Franklin Gothic Book"/>
              <a:cs typeface="Franklin Gothic Book"/>
            </a:endParaRPr>
          </a:p>
          <a:p>
            <a:pPr lvl="0" algn="r">
              <a:spcBef>
                <a:spcPct val="20000"/>
              </a:spcBef>
            </a:pPr>
            <a:r>
              <a:rPr lang="en-US" sz="1400" dirty="0" err="1" smtClean="0">
                <a:latin typeface="Franklin Gothic Book"/>
                <a:cs typeface="Franklin Gothic Book"/>
              </a:rPr>
              <a:t>es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>
                <a:latin typeface="Franklin Gothic Book"/>
                <a:cs typeface="Franklin Gothic Book"/>
              </a:rPr>
              <a:t>c</a:t>
            </a:r>
            <a:r>
              <a:rPr lang="en-US" sz="1400" dirty="0" err="1" smtClean="0">
                <a:latin typeface="Franklin Gothic Book"/>
                <a:cs typeface="Franklin Gothic Book"/>
              </a:rPr>
              <a:t>onsiderado</a:t>
            </a:r>
            <a:r>
              <a:rPr lang="en-US" sz="1400" dirty="0" smtClean="0">
                <a:latin typeface="Franklin Gothic Book"/>
                <a:cs typeface="Franklin Gothic Book"/>
              </a:rPr>
              <a:t> un </a:t>
            </a:r>
            <a:r>
              <a:rPr lang="en-US" sz="1400" dirty="0" err="1" smtClean="0">
                <a:latin typeface="Franklin Gothic Book"/>
                <a:cs typeface="Franklin Gothic Book"/>
              </a:rPr>
              <a:t>medicamento</a:t>
            </a:r>
            <a:r>
              <a:rPr lang="en-US" sz="1400" dirty="0" smtClean="0">
                <a:latin typeface="Franklin Gothic Book"/>
                <a:cs typeface="Franklin Gothic Book"/>
              </a:rPr>
              <a:t> de </a:t>
            </a:r>
          </a:p>
          <a:p>
            <a:pPr lvl="0" algn="r">
              <a:spcBef>
                <a:spcPct val="20000"/>
              </a:spcBef>
            </a:pPr>
            <a:r>
              <a:rPr lang="en-US" sz="1400" dirty="0" err="1" smtClean="0">
                <a:latin typeface="Franklin Gothic Book"/>
                <a:cs typeface="Franklin Gothic Book"/>
              </a:rPr>
              <a:t>emergencia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para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primeros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auxilios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</a:p>
          <a:p>
            <a:pPr lvl="0" algn="r">
              <a:spcBef>
                <a:spcPct val="20000"/>
              </a:spcBef>
            </a:pPr>
            <a:r>
              <a:rPr lang="en-US" sz="1400" dirty="0">
                <a:latin typeface="Franklin Gothic Book"/>
                <a:cs typeface="Franklin Gothic Book"/>
              </a:rPr>
              <a:t>y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está</a:t>
            </a:r>
            <a:r>
              <a:rPr lang="en-US" sz="1400" dirty="0" smtClean="0">
                <a:latin typeface="Franklin Gothic Book"/>
                <a:cs typeface="Franklin Gothic Book"/>
              </a:rPr>
              <a:t> </a:t>
            </a:r>
            <a:r>
              <a:rPr lang="en-US" sz="1400" dirty="0" err="1" smtClean="0">
                <a:latin typeface="Franklin Gothic Book"/>
                <a:cs typeface="Franklin Gothic Book"/>
              </a:rPr>
              <a:t>disponible</a:t>
            </a:r>
            <a:r>
              <a:rPr lang="en-US" sz="1400" dirty="0" smtClean="0">
                <a:latin typeface="Franklin Gothic Book"/>
                <a:cs typeface="Franklin Gothic Book"/>
              </a:rPr>
              <a:t> en la </a:t>
            </a:r>
            <a:r>
              <a:rPr lang="en-US" sz="1400" dirty="0" err="1" smtClean="0">
                <a:latin typeface="Franklin Gothic Book"/>
                <a:cs typeface="Franklin Gothic Book"/>
              </a:rPr>
              <a:t>farmacia</a:t>
            </a:r>
            <a:r>
              <a:rPr lang="en-US" sz="1400" dirty="0" smtClean="0">
                <a:latin typeface="Franklin Gothic Book"/>
                <a:cs typeface="Franklin Gothic Book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1300" y="8891620"/>
            <a:ext cx="26468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Adapted with permission from Boston Medical Center </a:t>
            </a:r>
            <a:r>
              <a:rPr lang="en-US" sz="600" dirty="0" smtClean="0"/>
              <a:t>and prevent-</a:t>
            </a:r>
            <a:r>
              <a:rPr lang="en-US" sz="600" dirty="0" err="1" smtClean="0"/>
              <a:t>protect.org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68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12</cp:revision>
  <dcterms:created xsi:type="dcterms:W3CDTF">2016-08-03T14:59:39Z</dcterms:created>
  <dcterms:modified xsi:type="dcterms:W3CDTF">2018-04-16T15:55:16Z</dcterms:modified>
</cp:coreProperties>
</file>