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93" d="100"/>
          <a:sy n="93" d="100"/>
        </p:scale>
        <p:origin x="3408" y="2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5/18/18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653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5/18/18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4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5/18/18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8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5/18/18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2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5/18/18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3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5/18/18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5/18/18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36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5/18/18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67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5/18/18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5/18/18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7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5/18/18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42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tockArtMOONPoster2017.jpg"/>
          <p:cNvPicPr>
            <a:picLocks noChangeAspect="1"/>
          </p:cNvPicPr>
          <p:nvPr userDrawn="1"/>
        </p:nvPicPr>
        <p:blipFill>
          <a:blip r:embed="rId13">
            <a:alphaModFix amt="5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14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54868" y="820583"/>
            <a:ext cx="3564466" cy="1390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  <a:spcBef>
                <a:spcPct val="20000"/>
              </a:spcBef>
            </a:pPr>
            <a:r>
              <a:rPr lang="en-US" sz="2200" dirty="0">
                <a:solidFill>
                  <a:schemeClr val="accent6">
                    <a:lumMod val="50000"/>
                  </a:schemeClr>
                </a:solidFill>
                <a:latin typeface="Franklin Gothic Book"/>
                <a:cs typeface="Franklin Gothic Book"/>
              </a:rPr>
              <a:t>In Rhode Island, </a:t>
            </a:r>
          </a:p>
          <a:p>
            <a:pPr lvl="0" algn="ctr">
              <a:lnSpc>
                <a:spcPct val="80000"/>
              </a:lnSpc>
              <a:spcBef>
                <a:spcPct val="20000"/>
              </a:spcBef>
            </a:pPr>
            <a:r>
              <a:rPr lang="en-US" sz="2200" dirty="0">
                <a:solidFill>
                  <a:schemeClr val="accent6">
                    <a:lumMod val="50000"/>
                  </a:schemeClr>
                </a:solidFill>
                <a:latin typeface="Franklin Gothic Book"/>
                <a:cs typeface="Franklin Gothic Book"/>
              </a:rPr>
              <a:t>at least 3 out of 4 </a:t>
            </a:r>
          </a:p>
          <a:p>
            <a:pPr lvl="0" algn="ctr">
              <a:lnSpc>
                <a:spcPct val="80000"/>
              </a:lnSpc>
              <a:spcBef>
                <a:spcPct val="20000"/>
              </a:spcBef>
            </a:pPr>
            <a:r>
              <a:rPr lang="en-US" sz="2200" dirty="0">
                <a:solidFill>
                  <a:schemeClr val="accent6">
                    <a:lumMod val="50000"/>
                  </a:schemeClr>
                </a:solidFill>
                <a:latin typeface="Franklin Gothic Book"/>
                <a:cs typeface="Franklin Gothic Book"/>
              </a:rPr>
              <a:t>people who die of </a:t>
            </a:r>
          </a:p>
          <a:p>
            <a:pPr lvl="0" algn="ctr">
              <a:lnSpc>
                <a:spcPct val="80000"/>
              </a:lnSpc>
              <a:spcBef>
                <a:spcPct val="20000"/>
              </a:spcBef>
            </a:pPr>
            <a:r>
              <a:rPr lang="en-US" sz="2200" dirty="0">
                <a:solidFill>
                  <a:schemeClr val="accent6">
                    <a:lumMod val="50000"/>
                  </a:schemeClr>
                </a:solidFill>
                <a:latin typeface="Franklin Gothic Book"/>
                <a:cs typeface="Franklin Gothic Book"/>
              </a:rPr>
              <a:t>drug overdose are men.</a:t>
            </a:r>
          </a:p>
        </p:txBody>
      </p:sp>
      <p:sp>
        <p:nvSpPr>
          <p:cNvPr id="6" name="Rectangle 5"/>
          <p:cNvSpPr/>
          <p:nvPr/>
        </p:nvSpPr>
        <p:spPr>
          <a:xfrm>
            <a:off x="3361267" y="2591606"/>
            <a:ext cx="2802466" cy="1770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ct val="20000"/>
              </a:spcBef>
            </a:pPr>
            <a:r>
              <a:rPr lang="en-US" sz="1700" dirty="0">
                <a:latin typeface="Franklin Gothic Book"/>
                <a:cs typeface="Franklin Gothic Book"/>
              </a:rPr>
              <a:t>Carrying and using </a:t>
            </a:r>
          </a:p>
          <a:p>
            <a:pPr lvl="0" algn="ctr">
              <a:lnSpc>
                <a:spcPct val="90000"/>
              </a:lnSpc>
              <a:spcBef>
                <a:spcPct val="20000"/>
              </a:spcBef>
            </a:pPr>
            <a:r>
              <a:rPr lang="en-US" sz="1700" dirty="0">
                <a:solidFill>
                  <a:schemeClr val="accent6">
                    <a:lumMod val="50000"/>
                  </a:schemeClr>
                </a:solidFill>
                <a:latin typeface="Franklin Gothic Medium"/>
                <a:cs typeface="Franklin Gothic Medium"/>
              </a:rPr>
              <a:t>Naloxone (</a:t>
            </a:r>
            <a:r>
              <a:rPr lang="en-US" sz="1700" dirty="0" err="1">
                <a:solidFill>
                  <a:schemeClr val="accent6">
                    <a:lumMod val="50000"/>
                  </a:schemeClr>
                </a:solidFill>
                <a:latin typeface="Franklin Gothic Medium"/>
                <a:cs typeface="Franklin Gothic Medium"/>
              </a:rPr>
              <a:t>Narcan</a:t>
            </a:r>
            <a:r>
              <a:rPr lang="en-US" sz="1700" dirty="0">
                <a:solidFill>
                  <a:schemeClr val="accent6">
                    <a:lumMod val="50000"/>
                  </a:schemeClr>
                </a:solidFill>
                <a:latin typeface="Franklin Gothic Medium"/>
                <a:cs typeface="Franklin Gothic Medium"/>
              </a:rPr>
              <a:t>)</a:t>
            </a:r>
            <a:r>
              <a:rPr lang="en-US" sz="1700" dirty="0">
                <a:solidFill>
                  <a:schemeClr val="accent6">
                    <a:lumMod val="50000"/>
                  </a:schemeClr>
                </a:solidFill>
                <a:latin typeface="Franklin Gothic Book"/>
                <a:cs typeface="Franklin Gothic Book"/>
              </a:rPr>
              <a:t>, </a:t>
            </a:r>
          </a:p>
          <a:p>
            <a:pPr lvl="0" algn="ctr">
              <a:lnSpc>
                <a:spcPct val="90000"/>
              </a:lnSpc>
              <a:spcBef>
                <a:spcPct val="20000"/>
              </a:spcBef>
            </a:pPr>
            <a:r>
              <a:rPr lang="en-US" sz="1700" dirty="0">
                <a:latin typeface="Franklin Gothic Book"/>
                <a:cs typeface="Franklin Gothic Book"/>
              </a:rPr>
              <a:t>to reverse severe </a:t>
            </a:r>
          </a:p>
          <a:p>
            <a:pPr lvl="0" algn="ctr">
              <a:lnSpc>
                <a:spcPct val="90000"/>
              </a:lnSpc>
              <a:spcBef>
                <a:spcPct val="20000"/>
              </a:spcBef>
            </a:pPr>
            <a:r>
              <a:rPr lang="en-US" sz="1700" dirty="0">
                <a:latin typeface="Franklin Gothic Book"/>
                <a:cs typeface="Franklin Gothic Book"/>
              </a:rPr>
              <a:t>breathing problems, </a:t>
            </a:r>
          </a:p>
          <a:p>
            <a:pPr lvl="0" algn="ctr">
              <a:lnSpc>
                <a:spcPct val="90000"/>
              </a:lnSpc>
              <a:spcBef>
                <a:spcPct val="20000"/>
              </a:spcBef>
            </a:pPr>
            <a:r>
              <a:rPr lang="en-US" sz="1700" dirty="0">
                <a:latin typeface="Franklin Gothic Book"/>
                <a:cs typeface="Franklin Gothic Book"/>
              </a:rPr>
              <a:t>could save a </a:t>
            </a:r>
            <a:r>
              <a:rPr lang="en-US" sz="1700" dirty="0">
                <a:solidFill>
                  <a:schemeClr val="accent6">
                    <a:lumMod val="50000"/>
                  </a:schemeClr>
                </a:solidFill>
                <a:latin typeface="Franklin Gothic Medium"/>
                <a:cs typeface="Franklin Gothic Medium"/>
              </a:rPr>
              <a:t>life</a:t>
            </a:r>
            <a:r>
              <a:rPr lang="en-US" sz="1700" dirty="0">
                <a:latin typeface="Franklin Gothic Book"/>
                <a:cs typeface="Franklin Gothic Book"/>
              </a:rPr>
              <a:t> </a:t>
            </a:r>
          </a:p>
          <a:p>
            <a:pPr lvl="0" algn="ctr">
              <a:lnSpc>
                <a:spcPct val="90000"/>
              </a:lnSpc>
              <a:spcBef>
                <a:spcPct val="20000"/>
              </a:spcBef>
            </a:pPr>
            <a:r>
              <a:rPr lang="en-US" sz="1700">
                <a:latin typeface="Franklin Gothic Book"/>
                <a:cs typeface="Franklin Gothic Book"/>
              </a:rPr>
              <a:t>during a </a:t>
            </a:r>
            <a:r>
              <a:rPr lang="en-US" sz="1700" dirty="0">
                <a:latin typeface="Franklin Gothic Book"/>
                <a:cs typeface="Franklin Gothic Book"/>
              </a:rPr>
              <a:t>drug overdose. </a:t>
            </a:r>
          </a:p>
        </p:txBody>
      </p:sp>
      <p:sp>
        <p:nvSpPr>
          <p:cNvPr id="7" name="Rectangle 6"/>
          <p:cNvSpPr/>
          <p:nvPr/>
        </p:nvSpPr>
        <p:spPr>
          <a:xfrm>
            <a:off x="3856568" y="4889502"/>
            <a:ext cx="2561166" cy="1095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  <a:spcBef>
                <a:spcPct val="20000"/>
              </a:spcBef>
            </a:pPr>
            <a:r>
              <a:rPr lang="en-US" sz="1700" i="1" dirty="0">
                <a:latin typeface="Franklin Gothic Book"/>
                <a:cs typeface="Franklin Gothic Book"/>
              </a:rPr>
              <a:t>I need you </a:t>
            </a:r>
            <a:r>
              <a:rPr lang="en-US" sz="1700" dirty="0">
                <a:solidFill>
                  <a:schemeClr val="tx2">
                    <a:lumMod val="60000"/>
                    <a:lumOff val="40000"/>
                  </a:schemeClr>
                </a:solidFill>
                <a:latin typeface="Franklin Gothic Medium"/>
                <a:cs typeface="Franklin Gothic Medium"/>
              </a:rPr>
              <a:t>son</a:t>
            </a:r>
          </a:p>
          <a:p>
            <a:pPr lvl="0">
              <a:lnSpc>
                <a:spcPct val="80000"/>
              </a:lnSpc>
              <a:spcBef>
                <a:spcPct val="20000"/>
              </a:spcBef>
            </a:pPr>
            <a:r>
              <a:rPr lang="en-US" sz="1700" i="1" dirty="0">
                <a:latin typeface="Franklin Gothic Book"/>
                <a:cs typeface="Franklin Gothic Book"/>
              </a:rPr>
              <a:t>I need you </a:t>
            </a:r>
            <a:r>
              <a:rPr lang="en-US" sz="1700" dirty="0">
                <a:solidFill>
                  <a:srgbClr val="558ED5"/>
                </a:solidFill>
                <a:latin typeface="Franklin Gothic Medium"/>
                <a:cs typeface="Franklin Gothic Medium"/>
              </a:rPr>
              <a:t>brother</a:t>
            </a:r>
          </a:p>
          <a:p>
            <a:pPr lvl="0">
              <a:lnSpc>
                <a:spcPct val="80000"/>
              </a:lnSpc>
              <a:spcBef>
                <a:spcPct val="20000"/>
              </a:spcBef>
            </a:pPr>
            <a:r>
              <a:rPr lang="en-US" sz="1700" i="1" dirty="0">
                <a:latin typeface="Franklin Gothic Book"/>
                <a:cs typeface="Franklin Gothic Book"/>
              </a:rPr>
              <a:t>I need you</a:t>
            </a:r>
            <a:r>
              <a:rPr lang="en-US" sz="1700" dirty="0">
                <a:latin typeface="Franklin Gothic Medium"/>
                <a:cs typeface="Franklin Gothic Medium"/>
              </a:rPr>
              <a:t> </a:t>
            </a:r>
            <a:r>
              <a:rPr lang="en-US" sz="1700" dirty="0">
                <a:solidFill>
                  <a:srgbClr val="558ED5"/>
                </a:solidFill>
                <a:latin typeface="Franklin Gothic Medium"/>
                <a:cs typeface="Franklin Gothic Medium"/>
              </a:rPr>
              <a:t>husband</a:t>
            </a:r>
          </a:p>
          <a:p>
            <a:pPr lvl="0">
              <a:lnSpc>
                <a:spcPct val="80000"/>
              </a:lnSpc>
              <a:spcBef>
                <a:spcPct val="20000"/>
              </a:spcBef>
            </a:pPr>
            <a:r>
              <a:rPr lang="en-US" sz="1700" i="1" dirty="0">
                <a:latin typeface="Franklin Gothic Book"/>
                <a:cs typeface="Franklin Gothic Book"/>
              </a:rPr>
              <a:t>I need you </a:t>
            </a:r>
            <a:r>
              <a:rPr lang="en-US" sz="1700" dirty="0">
                <a:solidFill>
                  <a:srgbClr val="558ED5"/>
                </a:solidFill>
                <a:latin typeface="Franklin Gothic Medium"/>
                <a:cs typeface="Franklin Gothic Medium"/>
              </a:rPr>
              <a:t>dad</a:t>
            </a:r>
          </a:p>
        </p:txBody>
      </p:sp>
      <p:sp>
        <p:nvSpPr>
          <p:cNvPr id="8" name="Rectangle 7"/>
          <p:cNvSpPr/>
          <p:nvPr/>
        </p:nvSpPr>
        <p:spPr>
          <a:xfrm>
            <a:off x="3149600" y="6604000"/>
            <a:ext cx="3268134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80000"/>
              </a:lnSpc>
              <a:spcBef>
                <a:spcPct val="20000"/>
              </a:spcBef>
            </a:pPr>
            <a:r>
              <a:rPr lang="en-US" dirty="0" err="1">
                <a:latin typeface="Franklin Gothic Book"/>
                <a:cs typeface="Franklin Gothic Book"/>
              </a:rPr>
              <a:t>Narcan</a:t>
            </a:r>
            <a:r>
              <a:rPr lang="en-US" dirty="0">
                <a:latin typeface="Franklin Gothic Book"/>
                <a:cs typeface="Franklin Gothic Book"/>
              </a:rPr>
              <a:t> is prescription-free</a:t>
            </a:r>
          </a:p>
          <a:p>
            <a:pPr lvl="0" algn="r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latin typeface="Franklin Gothic Book"/>
                <a:cs typeface="Franklin Gothic Book"/>
              </a:rPr>
              <a:t>Considered emergency first aid</a:t>
            </a:r>
          </a:p>
          <a:p>
            <a:pPr lvl="0" algn="r"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latin typeface="Franklin Gothic Book"/>
                <a:cs typeface="Franklin Gothic Book"/>
              </a:rPr>
              <a:t>Available at a pharmacy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40190" y="8846360"/>
            <a:ext cx="264687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/>
              <a:t>Adapted with permission from Boston Medical Center and prevent-</a:t>
            </a:r>
            <a:r>
              <a:rPr lang="en-US" sz="600" dirty="0" err="1"/>
              <a:t>protect.org</a:t>
            </a:r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2550602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79</Words>
  <Application>Microsoft Macintosh PowerPoint</Application>
  <PresentationFormat>Letter Paper (8.5x11 in)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Book</vt:lpstr>
      <vt:lpstr>Franklin Gothic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Cody</dc:creator>
  <cp:lastModifiedBy>Lisa Alpert</cp:lastModifiedBy>
  <cp:revision>12</cp:revision>
  <dcterms:created xsi:type="dcterms:W3CDTF">2016-08-03T14:59:39Z</dcterms:created>
  <dcterms:modified xsi:type="dcterms:W3CDTF">2018-05-18T14:40:59Z</dcterms:modified>
</cp:coreProperties>
</file>