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160" y="5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53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4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8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3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53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6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79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EE5E5304-B19C-F247-85D4-287806EB4EE1}" type="datetimeFigureOut">
              <a:rPr lang="en-US" smtClean="0"/>
              <a:t>4/16/18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/>
          <a:lstStyle/>
          <a:p>
            <a:fld id="{935AE091-AB2D-C04F-ACD4-1BFFEF8D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4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Cavatorta - edited poster.pdf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871"/>
          <a:stretch/>
        </p:blipFill>
        <p:spPr>
          <a:xfrm>
            <a:off x="469900" y="0"/>
            <a:ext cx="5916706" cy="6595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4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3400" y="6836836"/>
            <a:ext cx="5918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1400" dirty="0" smtClean="0">
                <a:latin typeface="Arial"/>
                <a:cs typeface="Arial"/>
              </a:rPr>
              <a:t>The most common drugs involved in prescription opioid overdose deaths include </a:t>
            </a:r>
            <a:r>
              <a:rPr lang="en-US" b="1" dirty="0" smtClean="0">
                <a:latin typeface="Arial"/>
                <a:cs typeface="Arial"/>
              </a:rPr>
              <a:t>Oxycodone</a:t>
            </a:r>
            <a:r>
              <a:rPr lang="en-US" sz="1400" dirty="0" smtClean="0">
                <a:latin typeface="Arial"/>
                <a:cs typeface="Arial"/>
              </a:rPr>
              <a:t> and </a:t>
            </a:r>
            <a:r>
              <a:rPr lang="en-US" sz="1400" b="1" dirty="0" smtClean="0">
                <a:latin typeface="Arial"/>
                <a:cs typeface="Arial"/>
              </a:rPr>
              <a:t>H</a:t>
            </a:r>
            <a:r>
              <a:rPr lang="en-US" b="1" dirty="0" smtClean="0">
                <a:latin typeface="Arial"/>
                <a:cs typeface="Arial"/>
              </a:rPr>
              <a:t>ydrocodone</a:t>
            </a:r>
            <a:r>
              <a:rPr lang="en-US" sz="1400" dirty="0" smtClean="0">
                <a:latin typeface="Arial"/>
                <a:cs typeface="Arial"/>
              </a:rPr>
              <a:t>. Friends, parents, and loved ones do not need a prescription to get or use Naloxone.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7789333"/>
            <a:ext cx="58165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2000" b="1" dirty="0" smtClean="0">
                <a:solidFill>
                  <a:srgbClr val="BB0E2D"/>
                </a:solidFill>
                <a:latin typeface="Arial"/>
                <a:cs typeface="Arial"/>
              </a:rPr>
              <a:t>Using Naloxone can stop an opioid overdose.</a:t>
            </a:r>
          </a:p>
        </p:txBody>
      </p:sp>
      <p:sp>
        <p:nvSpPr>
          <p:cNvPr id="9" name="Rectangle 8"/>
          <p:cNvSpPr/>
          <p:nvPr/>
        </p:nvSpPr>
        <p:spPr>
          <a:xfrm>
            <a:off x="533400" y="8407400"/>
            <a:ext cx="591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dirty="0" smtClean="0">
                <a:solidFill>
                  <a:srgbClr val="BB0E2D"/>
                </a:solidFill>
                <a:latin typeface="Arial"/>
                <a:cs typeface="Arial"/>
              </a:rPr>
              <a:t>One life. </a:t>
            </a:r>
            <a:r>
              <a:rPr lang="en-US" dirty="0" smtClean="0">
                <a:latin typeface="Arial"/>
                <a:cs typeface="Arial"/>
              </a:rPr>
              <a:t>Save it with </a:t>
            </a:r>
            <a:r>
              <a:rPr lang="en-US" dirty="0" smtClean="0">
                <a:solidFill>
                  <a:srgbClr val="BB0E2D"/>
                </a:solidFill>
                <a:latin typeface="Arial"/>
                <a:cs typeface="Arial"/>
              </a:rPr>
              <a:t>Naloxone</a:t>
            </a:r>
            <a:r>
              <a:rPr lang="en-US" dirty="0" smtClean="0">
                <a:latin typeface="Arial"/>
                <a:cs typeface="Arial"/>
              </a:rPr>
              <a:t>. Ask a Pharmacist.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8846360"/>
            <a:ext cx="264687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/>
              <a:t>Adapted with permission from Boston Medical Center </a:t>
            </a:r>
            <a:r>
              <a:rPr lang="en-US" sz="600" dirty="0" smtClean="0"/>
              <a:t>and prevent-</a:t>
            </a:r>
            <a:r>
              <a:rPr lang="en-US" sz="600" dirty="0" err="1" smtClean="0"/>
              <a:t>protect.org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2550602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64</Words>
  <Application>Microsoft Macintosh PowerPoint</Application>
  <PresentationFormat>Letter Paper (8.5x11 in)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Cody</dc:creator>
  <cp:lastModifiedBy>Sarah Hanley</cp:lastModifiedBy>
  <cp:revision>17</cp:revision>
  <dcterms:created xsi:type="dcterms:W3CDTF">2016-08-03T14:59:39Z</dcterms:created>
  <dcterms:modified xsi:type="dcterms:W3CDTF">2018-04-16T15:55:39Z</dcterms:modified>
</cp:coreProperties>
</file>