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160" y="3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40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3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36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6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7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EE5E5304-B19C-F247-85D4-287806EB4EE1}" type="datetimeFigureOut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/>
          <a:lstStyle/>
          <a:p>
            <a:fld id="{935AE091-AB2D-C04F-ACD4-1BFFEF8D5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onstudy_ZaneMaio_Final_blank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646704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4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685800"/>
            <a:ext cx="5118100" cy="3320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56000"/>
              </a:lnSpc>
              <a:spcBef>
                <a:spcPct val="20000"/>
              </a:spcBef>
            </a:pPr>
            <a:r>
              <a:rPr lang="en-US" sz="7200" spc="350" dirty="0" smtClean="0">
                <a:solidFill>
                  <a:schemeClr val="bg1"/>
                </a:solidFill>
                <a:latin typeface="Haettenschweiler"/>
                <a:cs typeface="Haettenschweiler"/>
              </a:rPr>
              <a:t>FOR</a:t>
            </a:r>
          </a:p>
          <a:p>
            <a:pPr lvl="0" algn="r">
              <a:lnSpc>
                <a:spcPct val="56000"/>
              </a:lnSpc>
              <a:spcBef>
                <a:spcPct val="20000"/>
              </a:spcBef>
            </a:pPr>
            <a:r>
              <a:rPr lang="en-US" sz="7200" spc="350" dirty="0" smtClean="0">
                <a:solidFill>
                  <a:schemeClr val="bg1"/>
                </a:solidFill>
                <a:latin typeface="Haettenschweiler"/>
                <a:cs typeface="Haettenschweiler"/>
              </a:rPr>
              <a:t>THE</a:t>
            </a:r>
          </a:p>
          <a:p>
            <a:pPr lvl="0" algn="r">
              <a:lnSpc>
                <a:spcPct val="56000"/>
              </a:lnSpc>
              <a:spcBef>
                <a:spcPct val="20000"/>
              </a:spcBef>
            </a:pPr>
            <a:r>
              <a:rPr lang="en-US" sz="7200" spc="350" dirty="0" smtClean="0">
                <a:solidFill>
                  <a:schemeClr val="bg1">
                    <a:lumMod val="50000"/>
                  </a:schemeClr>
                </a:solidFill>
                <a:latin typeface="Haettenschweiler"/>
                <a:cs typeface="Haettenschweiler"/>
              </a:rPr>
              <a:t>NALOX</a:t>
            </a:r>
            <a:r>
              <a:rPr lang="en-US" sz="7200" spc="350" dirty="0" smtClean="0">
                <a:solidFill>
                  <a:schemeClr val="bg1"/>
                </a:solidFill>
                <a:latin typeface="Haettenschweiler"/>
                <a:cs typeface="Haettenschweiler"/>
              </a:rPr>
              <a:t>ONE</a:t>
            </a:r>
          </a:p>
          <a:p>
            <a:pPr lvl="0" algn="r">
              <a:lnSpc>
                <a:spcPct val="56000"/>
              </a:lnSpc>
              <a:spcBef>
                <a:spcPct val="20000"/>
              </a:spcBef>
            </a:pPr>
            <a:r>
              <a:rPr lang="en-US" sz="7200" spc="350" dirty="0" smtClean="0">
                <a:solidFill>
                  <a:schemeClr val="bg1"/>
                </a:solidFill>
                <a:latin typeface="Haettenschweiler"/>
                <a:cs typeface="Haettenschweiler"/>
              </a:rPr>
              <a:t>YOU</a:t>
            </a:r>
          </a:p>
        </p:txBody>
      </p:sp>
      <p:sp>
        <p:nvSpPr>
          <p:cNvPr id="4" name="Rectangle 3"/>
          <p:cNvSpPr/>
          <p:nvPr/>
        </p:nvSpPr>
        <p:spPr>
          <a:xfrm>
            <a:off x="876300" y="6690404"/>
            <a:ext cx="51181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70000"/>
              </a:lnSpc>
              <a:spcBef>
                <a:spcPct val="20000"/>
              </a:spcBef>
            </a:pPr>
            <a:r>
              <a:rPr lang="en-US" sz="3200" spc="200" dirty="0" smtClean="0">
                <a:solidFill>
                  <a:schemeClr val="bg1"/>
                </a:solidFill>
                <a:latin typeface="Haettenschweiler"/>
                <a:cs typeface="Haettenschweiler"/>
              </a:rPr>
              <a:t>NALOXONE IS EASY TO GET</a:t>
            </a:r>
          </a:p>
          <a:p>
            <a:pPr lvl="0" algn="ctr">
              <a:lnSpc>
                <a:spcPct val="70000"/>
              </a:lnSpc>
              <a:spcBef>
                <a:spcPct val="20000"/>
              </a:spcBef>
            </a:pPr>
            <a:r>
              <a:rPr lang="en-US" sz="3200" spc="200" dirty="0" smtClean="0">
                <a:solidFill>
                  <a:schemeClr val="bg1"/>
                </a:solidFill>
                <a:latin typeface="Haettenschweiler"/>
                <a:cs typeface="Haettenschweiler"/>
              </a:rPr>
              <a:t>AND EASY TO 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876300" y="8021668"/>
            <a:ext cx="5118100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en-US" sz="2200" spc="130" dirty="0" smtClean="0">
                <a:solidFill>
                  <a:schemeClr val="bg1"/>
                </a:solidFill>
                <a:latin typeface="Haettenschweiler"/>
                <a:cs typeface="Haettenschweiler"/>
              </a:rPr>
              <a:t>VISIT </a:t>
            </a:r>
            <a:r>
              <a:rPr lang="en-US" sz="2200" spc="130" smtClean="0">
                <a:solidFill>
                  <a:schemeClr val="bg1"/>
                </a:solidFill>
                <a:latin typeface="Haettenschweiler"/>
                <a:cs typeface="Haettenschweiler"/>
              </a:rPr>
              <a:t>WWW.PREVENT-PROTECT.ORG</a:t>
            </a:r>
            <a:endParaRPr lang="en-US" sz="2200" spc="130" dirty="0" smtClean="0">
              <a:solidFill>
                <a:schemeClr val="bg1"/>
              </a:solidFill>
              <a:latin typeface="Haettenschweiler"/>
              <a:cs typeface="Haettenschweiler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en-US" sz="2200" spc="130" dirty="0" smtClean="0">
                <a:solidFill>
                  <a:schemeClr val="bg1"/>
                </a:solidFill>
                <a:latin typeface="Haettenschweiler"/>
                <a:cs typeface="Haettenschweiler"/>
              </a:rPr>
              <a:t>FOR A PHARMACY NEAR 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" y="5448300"/>
            <a:ext cx="6311900" cy="7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en-US" sz="2200" spc="100" dirty="0" smtClean="0">
                <a:solidFill>
                  <a:srgbClr val="FC3B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ettenschweiler"/>
                <a:cs typeface="Haettenschweiler"/>
              </a:rPr>
              <a:t>OPIOID OVERDOSE DEATH RATES WERE REDUCED BY HALF IN COMMUNITIES PROVIDING ACCESS TO NALOXONE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5500" y="8860386"/>
            <a:ext cx="26468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1"/>
                </a:solidFill>
              </a:rPr>
              <a:t>Adapted with permission from Boston Medical Center </a:t>
            </a:r>
            <a:r>
              <a:rPr lang="en-US" sz="600" dirty="0" smtClean="0">
                <a:solidFill>
                  <a:schemeClr val="bg1"/>
                </a:solidFill>
              </a:rPr>
              <a:t>and prevent-</a:t>
            </a:r>
            <a:r>
              <a:rPr lang="en-US" sz="600" dirty="0" err="1" smtClean="0">
                <a:solidFill>
                  <a:schemeClr val="bg1"/>
                </a:solidFill>
              </a:rPr>
              <a:t>protect.org</a:t>
            </a:r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0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47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Cody</dc:creator>
  <cp:lastModifiedBy>Sarah Hanley</cp:lastModifiedBy>
  <cp:revision>17</cp:revision>
  <dcterms:created xsi:type="dcterms:W3CDTF">2016-08-03T14:59:39Z</dcterms:created>
  <dcterms:modified xsi:type="dcterms:W3CDTF">2018-04-16T15:56:52Z</dcterms:modified>
</cp:coreProperties>
</file>