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5" d="100"/>
          <a:sy n="125" d="100"/>
        </p:scale>
        <p:origin x="-720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00D6-51DE-9546-A351-F94DF36291A3}" type="datetimeFigureOut">
              <a:rPr lang="en-US" smtClean="0"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0D34C-2801-F941-8FF9-783E86310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31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00D6-51DE-9546-A351-F94DF36291A3}" type="datetimeFigureOut">
              <a:rPr lang="en-US" smtClean="0"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0D34C-2801-F941-8FF9-783E86310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715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00D6-51DE-9546-A351-F94DF36291A3}" type="datetimeFigureOut">
              <a:rPr lang="en-US" smtClean="0"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0D34C-2801-F941-8FF9-783E86310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8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00D6-51DE-9546-A351-F94DF36291A3}" type="datetimeFigureOut">
              <a:rPr lang="en-US" smtClean="0"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0D34C-2801-F941-8FF9-783E86310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735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00D6-51DE-9546-A351-F94DF36291A3}" type="datetimeFigureOut">
              <a:rPr lang="en-US" smtClean="0"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0D34C-2801-F941-8FF9-783E86310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87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00D6-51DE-9546-A351-F94DF36291A3}" type="datetimeFigureOut">
              <a:rPr lang="en-US" smtClean="0"/>
              <a:t>4/16/18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0D34C-2801-F941-8FF9-783E86310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178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00D6-51DE-9546-A351-F94DF36291A3}" type="datetimeFigureOut">
              <a:rPr lang="en-US" smtClean="0"/>
              <a:t>4/16/18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0D34C-2801-F941-8FF9-783E86310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30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00D6-51DE-9546-A351-F94DF36291A3}" type="datetimeFigureOut">
              <a:rPr lang="en-US" smtClean="0"/>
              <a:t>4/16/18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0D34C-2801-F941-8FF9-783E86310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421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00D6-51DE-9546-A351-F94DF36291A3}" type="datetimeFigureOut">
              <a:rPr lang="en-US" smtClean="0"/>
              <a:t>4/16/18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0D34C-2801-F941-8FF9-783E86310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69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00D6-51DE-9546-A351-F94DF36291A3}" type="datetimeFigureOut">
              <a:rPr lang="en-US" smtClean="0"/>
              <a:t>4/16/18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0D34C-2801-F941-8FF9-783E86310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043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00D6-51DE-9546-A351-F94DF36291A3}" type="datetimeFigureOut">
              <a:rPr lang="en-US" smtClean="0"/>
              <a:t>4/16/18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0D34C-2801-F941-8FF9-783E86310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40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F00D6-51DE-9546-A351-F94DF36291A3}" type="datetimeFigureOut">
              <a:rPr lang="en-US" smtClean="0"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0D34C-2801-F941-8FF9-783E86310A9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3999" cy="706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712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2031" y="5725913"/>
            <a:ext cx="6789722" cy="405362"/>
          </a:xfrm>
        </p:spPr>
        <p:txBody>
          <a:bodyPr>
            <a:noAutofit/>
          </a:bodyPr>
          <a:lstStyle/>
          <a:p>
            <a:pPr algn="l"/>
            <a:r>
              <a:rPr lang="en-US" sz="1400" dirty="0">
                <a:solidFill>
                  <a:schemeClr val="bg1"/>
                </a:solidFill>
              </a:rPr>
              <a:t>En 2015, la </a:t>
            </a:r>
            <a:r>
              <a:rPr lang="en-US" sz="1400" dirty="0" err="1">
                <a:solidFill>
                  <a:schemeClr val="bg1"/>
                </a:solidFill>
              </a:rPr>
              <a:t>sobredosis</a:t>
            </a:r>
            <a:r>
              <a:rPr lang="en-US" sz="1400" dirty="0">
                <a:solidFill>
                  <a:schemeClr val="bg1"/>
                </a:solidFill>
              </a:rPr>
              <a:t> de </a:t>
            </a:r>
            <a:r>
              <a:rPr lang="en-US" sz="1400" dirty="0" err="1">
                <a:solidFill>
                  <a:schemeClr val="bg1"/>
                </a:solidFill>
              </a:rPr>
              <a:t>drogas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cobró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más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vidas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que</a:t>
            </a:r>
            <a:r>
              <a:rPr lang="en-US" sz="1400" dirty="0">
                <a:solidFill>
                  <a:schemeClr val="bg1"/>
                </a:solidFill>
              </a:rPr>
              <a:t> los </a:t>
            </a:r>
            <a:r>
              <a:rPr lang="en-US" sz="1400" dirty="0" err="1">
                <a:solidFill>
                  <a:schemeClr val="bg1"/>
                </a:solidFill>
              </a:rPr>
              <a:t>accidentes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automovilísticos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4160" y="6673334"/>
            <a:ext cx="264687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rgbClr val="FFFFFF"/>
                </a:solidFill>
              </a:rPr>
              <a:t>Adapted with permission from Boston Medical Center </a:t>
            </a:r>
            <a:r>
              <a:rPr lang="en-US" sz="600" dirty="0" smtClean="0">
                <a:solidFill>
                  <a:srgbClr val="FFFFFF"/>
                </a:solidFill>
              </a:rPr>
              <a:t>and prevent-</a:t>
            </a:r>
            <a:r>
              <a:rPr lang="en-US" sz="600" dirty="0" err="1" smtClean="0">
                <a:solidFill>
                  <a:srgbClr val="FFFFFF"/>
                </a:solidFill>
              </a:rPr>
              <a:t>protect.org</a:t>
            </a:r>
            <a:endParaRPr lang="en-US" sz="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634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26</Words>
  <Application>Microsoft Macintosh PowerPoint</Application>
  <PresentationFormat>Letter Paper (8.5x11 in)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Cody</dc:creator>
  <cp:lastModifiedBy>Sarah Hanley</cp:lastModifiedBy>
  <cp:revision>8</cp:revision>
  <dcterms:created xsi:type="dcterms:W3CDTF">2016-08-03T15:15:07Z</dcterms:created>
  <dcterms:modified xsi:type="dcterms:W3CDTF">2018-04-16T15:57:15Z</dcterms:modified>
</cp:coreProperties>
</file>