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222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7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456" y="-167993"/>
            <a:ext cx="7342908" cy="95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4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7929" y="6432420"/>
            <a:ext cx="3287512" cy="1281289"/>
          </a:xfrm>
        </p:spPr>
        <p:txBody>
          <a:bodyPr>
            <a:noAutofit/>
          </a:bodyPr>
          <a:lstStyle/>
          <a:p>
            <a:pPr algn="just"/>
            <a:r>
              <a:rPr lang="es-ES" sz="1600" dirty="0">
                <a:solidFill>
                  <a:schemeClr val="bg1"/>
                </a:solidFill>
              </a:rPr>
              <a:t>El </a:t>
            </a:r>
            <a:r>
              <a:rPr lang="es-ES" sz="1600" dirty="0" smtClean="0">
                <a:solidFill>
                  <a:schemeClr val="bg1"/>
                </a:solidFill>
              </a:rPr>
              <a:t>60% </a:t>
            </a:r>
            <a:r>
              <a:rPr lang="es-ES" sz="1600" dirty="0">
                <a:solidFill>
                  <a:schemeClr val="bg1"/>
                </a:solidFill>
              </a:rPr>
              <a:t>de los adolescentes que abusan de medicamentos recetados, los obtienen de amigos y familiares. Pregunte hoy al farmacéutico qué es </a:t>
            </a:r>
            <a:r>
              <a:rPr lang="es-ES" sz="1600" dirty="0" err="1">
                <a:solidFill>
                  <a:schemeClr val="bg1"/>
                </a:solidFill>
              </a:rPr>
              <a:t>naloxona</a:t>
            </a:r>
            <a:r>
              <a:rPr lang="es-ES" sz="1600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89" y="8907147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Adapted with permission from Boston Medical Center </a:t>
            </a:r>
            <a:r>
              <a:rPr lang="en-US" sz="600" dirty="0" smtClean="0">
                <a:solidFill>
                  <a:srgbClr val="FFFFFF"/>
                </a:solidFill>
              </a:rPr>
              <a:t>and prevent-</a:t>
            </a:r>
            <a:r>
              <a:rPr lang="en-US" sz="600" dirty="0" err="1" smtClean="0">
                <a:solidFill>
                  <a:srgbClr val="FFFFFF"/>
                </a:solidFill>
              </a:rPr>
              <a:t>protect.org</a:t>
            </a:r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0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7</cp:revision>
  <dcterms:created xsi:type="dcterms:W3CDTF">2016-08-03T14:59:39Z</dcterms:created>
  <dcterms:modified xsi:type="dcterms:W3CDTF">2018-04-16T15:57:38Z</dcterms:modified>
</cp:coreProperties>
</file>