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60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2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7FCAA58-0F9E-AA41-8E77-3E7B2E37F8B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13213B6B-775B-954F-8400-66577490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4" y="1"/>
            <a:ext cx="5916704" cy="91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14" y="5676900"/>
            <a:ext cx="2153035" cy="1322341"/>
          </a:xfrm>
        </p:spPr>
        <p:txBody>
          <a:bodyPr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La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sobredosis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drogas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la principal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causa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muertes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accidentales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adultos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en los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Estados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Unidos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. Los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analgésicos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opioides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recetados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comúnmente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como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la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oxicodona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y la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hidrocodona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están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implicados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en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más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muertes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por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sobredosis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que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cualquier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otro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tipo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 de </a:t>
            </a:r>
            <a:r>
              <a:rPr lang="en-US" sz="800" dirty="0" err="1" smtClean="0">
                <a:solidFill>
                  <a:schemeClr val="tx1"/>
                </a:solidFill>
                <a:latin typeface="Gill Sans"/>
                <a:cs typeface="Gill Sans"/>
              </a:rPr>
              <a:t>opioides</a:t>
            </a:r>
            <a:r>
              <a:rPr lang="en-US" sz="800" dirty="0" smtClean="0">
                <a:solidFill>
                  <a:schemeClr val="tx1"/>
                </a:solidFill>
                <a:latin typeface="Gill Sans"/>
                <a:cs typeface="Gill Sans"/>
              </a:rPr>
              <a:t>.</a:t>
            </a:r>
            <a:endParaRPr lang="en-US" sz="8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271" y="8661694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Adapted with permission from Boston Medical Center </a:t>
            </a:r>
            <a:r>
              <a:rPr lang="en-US" sz="600" dirty="0" smtClean="0"/>
              <a:t>and prevent-</a:t>
            </a:r>
            <a:r>
              <a:rPr lang="en-US" sz="600" dirty="0" err="1" smtClean="0"/>
              <a:t>protect.org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08263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10</cp:revision>
  <dcterms:created xsi:type="dcterms:W3CDTF">2016-08-03T14:48:54Z</dcterms:created>
  <dcterms:modified xsi:type="dcterms:W3CDTF">2018-04-16T15:57:51Z</dcterms:modified>
</cp:coreProperties>
</file>