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86" autoAdjust="0"/>
  </p:normalViewPr>
  <p:slideViewPr>
    <p:cSldViewPr snapToGrid="0" snapToObjects="1">
      <p:cViewPr>
        <p:scale>
          <a:sx n="100" d="100"/>
          <a:sy n="100" d="100"/>
        </p:scale>
        <p:origin x="-2160" y="-1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8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79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4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1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19A6D41C-ED4E-184A-9F45-C2C6195E8E19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BC1316B1-179C-CC4B-B08A-EA9A7714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7118926" cy="92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799" y="5803900"/>
            <a:ext cx="5275677" cy="754816"/>
          </a:xfrm>
        </p:spPr>
        <p:txBody>
          <a:bodyPr>
            <a:normAutofit/>
          </a:bodyPr>
          <a:lstStyle/>
          <a:p>
            <a:pPr algn="l"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</a:rPr>
              <a:t>La </a:t>
            </a:r>
            <a:r>
              <a:rPr lang="en-US" sz="1600" dirty="0" err="1">
                <a:solidFill>
                  <a:schemeClr val="bg1"/>
                </a:solidFill>
              </a:rPr>
              <a:t>sobredosis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drogas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causa</a:t>
            </a:r>
            <a:r>
              <a:rPr lang="en-US" sz="1600" dirty="0">
                <a:solidFill>
                  <a:schemeClr val="bg1"/>
                </a:solidFill>
              </a:rPr>
              <a:t> n.° 1 de </a:t>
            </a:r>
            <a:r>
              <a:rPr lang="en-US" sz="1600" dirty="0" err="1">
                <a:solidFill>
                  <a:schemeClr val="bg1"/>
                </a:solidFill>
              </a:rPr>
              <a:t>muertes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accidentales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adultos</a:t>
            </a:r>
            <a:r>
              <a:rPr lang="en-US" sz="1600" dirty="0">
                <a:solidFill>
                  <a:schemeClr val="bg1"/>
                </a:solidFill>
              </a:rPr>
              <a:t> en los </a:t>
            </a:r>
            <a:r>
              <a:rPr lang="en-US" sz="1600" dirty="0" err="1">
                <a:solidFill>
                  <a:schemeClr val="bg1"/>
                </a:solidFill>
              </a:rPr>
              <a:t>Estados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Unidos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0" y="8754027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FF"/>
                </a:solidFill>
              </a:rPr>
              <a:t>Adapted with permission from Boston Medical Center </a:t>
            </a:r>
            <a:r>
              <a:rPr lang="en-US" sz="600" dirty="0" smtClean="0">
                <a:solidFill>
                  <a:srgbClr val="FFFFFF"/>
                </a:solidFill>
              </a:rPr>
              <a:t>and prevent-</a:t>
            </a:r>
            <a:r>
              <a:rPr lang="en-US" sz="600" dirty="0" err="1" smtClean="0">
                <a:solidFill>
                  <a:srgbClr val="FFFFFF"/>
                </a:solidFill>
              </a:rPr>
              <a:t>protect.org</a:t>
            </a:r>
            <a:endParaRPr lang="en-US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16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32</Words>
  <Application>Microsoft Macintosh PowerPoint</Application>
  <PresentationFormat>Letter Paper (8.5x11 in)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Cody</dc:creator>
  <cp:lastModifiedBy>Sarah Hanley</cp:lastModifiedBy>
  <cp:revision>6</cp:revision>
  <dcterms:created xsi:type="dcterms:W3CDTF">2016-08-03T15:03:03Z</dcterms:created>
  <dcterms:modified xsi:type="dcterms:W3CDTF">2018-04-16T15:57:58Z</dcterms:modified>
</cp:coreProperties>
</file>