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40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51"/>
            <a:ext cx="9143999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00" y="5452533"/>
            <a:ext cx="6591300" cy="355600"/>
          </a:xfrm>
        </p:spPr>
        <p:txBody>
          <a:bodyPr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En 2015, la </a:t>
            </a:r>
            <a:r>
              <a:rPr lang="en-US" sz="1400" dirty="0" err="1">
                <a:solidFill>
                  <a:schemeClr val="bg1"/>
                </a:solidFill>
              </a:rPr>
              <a:t>sobredosis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de </a:t>
            </a:r>
            <a:r>
              <a:rPr lang="en-US" sz="1400" dirty="0" err="1" smtClean="0">
                <a:solidFill>
                  <a:schemeClr val="bg1"/>
                </a:solidFill>
              </a:rPr>
              <a:t>drogas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cobró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más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vidas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que</a:t>
            </a:r>
            <a:r>
              <a:rPr lang="en-US" sz="1400" dirty="0" smtClean="0">
                <a:solidFill>
                  <a:schemeClr val="bg1"/>
                </a:solidFill>
              </a:rPr>
              <a:t> los </a:t>
            </a:r>
            <a:r>
              <a:rPr lang="en-US" sz="1400" dirty="0" err="1">
                <a:solidFill>
                  <a:schemeClr val="bg1"/>
                </a:solidFill>
              </a:rPr>
              <a:t>accidentes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automovilísticos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100" y="6536286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rgbClr val="FFFFFF"/>
                </a:solidFill>
              </a:rPr>
              <a:t>and prevent-</a:t>
            </a:r>
            <a:r>
              <a:rPr lang="en-US" sz="600" dirty="0" err="1" smtClean="0">
                <a:solidFill>
                  <a:srgbClr val="FFFFFF"/>
                </a:solidFill>
              </a:rPr>
              <a:t>protect.org</a:t>
            </a:r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8</cp:revision>
  <dcterms:created xsi:type="dcterms:W3CDTF">2016-08-03T15:15:07Z</dcterms:created>
  <dcterms:modified xsi:type="dcterms:W3CDTF">2018-04-16T16:01:31Z</dcterms:modified>
</cp:coreProperties>
</file>