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DB88"/>
    <a:srgbClr val="E3C67B"/>
    <a:srgbClr val="E3D6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3" d="100"/>
          <a:sy n="123" d="100"/>
        </p:scale>
        <p:origin x="-776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70C5-A7B5-A84E-A68A-DD8F1DC342CE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77CC-1A99-8B44-A5D8-D7DE5202E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76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70C5-A7B5-A84E-A68A-DD8F1DC342CE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77CC-1A99-8B44-A5D8-D7DE5202E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21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70C5-A7B5-A84E-A68A-DD8F1DC342CE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77CC-1A99-8B44-A5D8-D7DE5202E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78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70C5-A7B5-A84E-A68A-DD8F1DC342CE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77CC-1A99-8B44-A5D8-D7DE5202E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76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70C5-A7B5-A84E-A68A-DD8F1DC342CE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77CC-1A99-8B44-A5D8-D7DE5202E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8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70C5-A7B5-A84E-A68A-DD8F1DC342CE}" type="datetimeFigureOut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77CC-1A99-8B44-A5D8-D7DE5202E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25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70C5-A7B5-A84E-A68A-DD8F1DC342CE}" type="datetimeFigureOut">
              <a:rPr lang="en-US" smtClean="0"/>
              <a:t>4/16/18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77CC-1A99-8B44-A5D8-D7DE5202E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14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70C5-A7B5-A84E-A68A-DD8F1DC342CE}" type="datetimeFigureOut">
              <a:rPr lang="en-US" smtClean="0"/>
              <a:t>4/16/18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77CC-1A99-8B44-A5D8-D7DE5202E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22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70C5-A7B5-A84E-A68A-DD8F1DC342CE}" type="datetimeFigureOut">
              <a:rPr lang="en-US" smtClean="0"/>
              <a:t>4/16/18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77CC-1A99-8B44-A5D8-D7DE5202E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1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70C5-A7B5-A84E-A68A-DD8F1DC342CE}" type="datetimeFigureOut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77CC-1A99-8B44-A5D8-D7DE5202E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7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70C5-A7B5-A84E-A68A-DD8F1DC342CE}" type="datetimeFigureOut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77CC-1A99-8B44-A5D8-D7DE5202E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7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B70C5-A7B5-A84E-A68A-DD8F1DC342CE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877CC-1A99-8B44-A5D8-D7DE5202E4A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80" y="-25920"/>
            <a:ext cx="9213288" cy="711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0" indent="-342860" algn="l" defTabSz="45714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3" indent="-285717" algn="l" defTabSz="45714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7" indent="-228573" algn="l" defTabSz="45714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3" indent="-228573" algn="l" defTabSz="45714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9" indent="-228573" algn="l" defTabSz="45714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443" y="6384227"/>
            <a:ext cx="728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9DB88"/>
                </a:solidFill>
                <a:latin typeface="Frutiger LT Std 67 Bold Cn"/>
                <a:cs typeface="Frutiger LT Std 67 Bold Cn"/>
              </a:rPr>
              <a:t>Obtenga</a:t>
            </a:r>
            <a:r>
              <a:rPr lang="en-US" dirty="0">
                <a:solidFill>
                  <a:srgbClr val="F9DB88"/>
                </a:solidFill>
                <a:latin typeface="Frutiger LT Std 67 Bold Cn"/>
                <a:cs typeface="Frutiger LT Std 67 Bold Cn"/>
              </a:rPr>
              <a:t> </a:t>
            </a:r>
            <a:r>
              <a:rPr lang="en-US" dirty="0" err="1">
                <a:solidFill>
                  <a:srgbClr val="F9DB88"/>
                </a:solidFill>
                <a:latin typeface="Frutiger LT Std 67 Bold Cn"/>
                <a:cs typeface="Frutiger LT Std 67 Bold Cn"/>
              </a:rPr>
              <a:t>naloxona</a:t>
            </a:r>
            <a:r>
              <a:rPr lang="en-US" dirty="0">
                <a:solidFill>
                  <a:srgbClr val="F9DB88"/>
                </a:solidFill>
                <a:latin typeface="Frutiger LT Std 67 Bold Cn"/>
                <a:cs typeface="Frutiger LT Std 67 Bold Cn"/>
              </a:rPr>
              <a:t>. </a:t>
            </a:r>
            <a:r>
              <a:rPr lang="en-US" dirty="0" err="1">
                <a:solidFill>
                  <a:srgbClr val="F9DB88"/>
                </a:solidFill>
                <a:latin typeface="Frutiger LT Std 67 Bold Cn"/>
                <a:cs typeface="Frutiger LT Std 67 Bold Cn"/>
              </a:rPr>
              <a:t>Pregunte</a:t>
            </a:r>
            <a:r>
              <a:rPr lang="en-US" dirty="0">
                <a:solidFill>
                  <a:srgbClr val="F9DB88"/>
                </a:solidFill>
                <a:latin typeface="Frutiger LT Std 67 Bold Cn"/>
                <a:cs typeface="Frutiger LT Std 67 Bold Cn"/>
              </a:rPr>
              <a:t> en </a:t>
            </a:r>
            <a:r>
              <a:rPr lang="en-US" dirty="0" err="1" smtClean="0">
                <a:solidFill>
                  <a:srgbClr val="F9DB88"/>
                </a:solidFill>
                <a:latin typeface="Frutiger LT Std 67 Bold Cn"/>
                <a:cs typeface="Frutiger LT Std 67 Bold Cn"/>
              </a:rPr>
              <a:t>su</a:t>
            </a:r>
            <a:r>
              <a:rPr lang="en-US" dirty="0" smtClean="0">
                <a:solidFill>
                  <a:srgbClr val="F9DB88"/>
                </a:solidFill>
                <a:latin typeface="Frutiger LT Std 67 Bold Cn"/>
                <a:cs typeface="Frutiger LT Std 67 Bold Cn"/>
              </a:rPr>
              <a:t> </a:t>
            </a:r>
            <a:r>
              <a:rPr lang="en-US" dirty="0" err="1">
                <a:solidFill>
                  <a:srgbClr val="F9DB88"/>
                </a:solidFill>
                <a:latin typeface="Frutiger LT Std 67 Bold Cn"/>
                <a:cs typeface="Frutiger LT Std 67 Bold Cn"/>
              </a:rPr>
              <a:t>farmacia</a:t>
            </a:r>
            <a:r>
              <a:rPr lang="en-US" dirty="0">
                <a:solidFill>
                  <a:srgbClr val="F9DB88"/>
                </a:solidFill>
                <a:latin typeface="Frutiger LT Std 67 Bold Cn"/>
                <a:cs typeface="Frutiger LT Std 67 Bold Cn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6078" y="6720913"/>
            <a:ext cx="26468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Adapted with permission from Boston Medical Center </a:t>
            </a:r>
            <a:r>
              <a:rPr lang="en-US" sz="600" dirty="0" smtClean="0"/>
              <a:t>and prevent-</a:t>
            </a:r>
            <a:r>
              <a:rPr lang="en-US" sz="600" dirty="0" err="1" smtClean="0"/>
              <a:t>protect.org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656731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19</Words>
  <Application>Microsoft Macintosh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Cody</dc:creator>
  <cp:lastModifiedBy>Sarah Hanley</cp:lastModifiedBy>
  <cp:revision>11</cp:revision>
  <dcterms:created xsi:type="dcterms:W3CDTF">2016-08-03T16:09:20Z</dcterms:created>
  <dcterms:modified xsi:type="dcterms:W3CDTF">2018-04-16T15:57:00Z</dcterms:modified>
</cp:coreProperties>
</file>