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976" y="1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F3F9DA01-CE53-AF49-98E3-F25907FC8D4A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8072389A-947F-0B4A-930B-895766F11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82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F3F9DA01-CE53-AF49-98E3-F25907FC8D4A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8072389A-947F-0B4A-930B-895766F11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52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F3F9DA01-CE53-AF49-98E3-F25907FC8D4A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8072389A-947F-0B4A-930B-895766F11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6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F3F9DA01-CE53-AF49-98E3-F25907FC8D4A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8072389A-947F-0B4A-930B-895766F11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0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F3F9DA01-CE53-AF49-98E3-F25907FC8D4A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8072389A-947F-0B4A-930B-895766F11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6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F3F9DA01-CE53-AF49-98E3-F25907FC8D4A}" type="datetimeFigureOut">
              <a:rPr lang="en-US" smtClean="0"/>
              <a:t>4/16/18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8072389A-947F-0B4A-930B-895766F11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76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F3F9DA01-CE53-AF49-98E3-F25907FC8D4A}" type="datetimeFigureOut">
              <a:rPr lang="en-US" smtClean="0"/>
              <a:t>4/16/18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8072389A-947F-0B4A-930B-895766F11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40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F3F9DA01-CE53-AF49-98E3-F25907FC8D4A}" type="datetimeFigureOut">
              <a:rPr lang="en-US" smtClean="0"/>
              <a:t>4/16/18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8072389A-947F-0B4A-930B-895766F11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85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F3F9DA01-CE53-AF49-98E3-F25907FC8D4A}" type="datetimeFigureOut">
              <a:rPr lang="en-US" smtClean="0"/>
              <a:t>4/16/18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8072389A-947F-0B4A-930B-895766F11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8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F3F9DA01-CE53-AF49-98E3-F25907FC8D4A}" type="datetimeFigureOut">
              <a:rPr lang="en-US" smtClean="0"/>
              <a:t>4/16/18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8072389A-947F-0B4A-930B-895766F11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12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F3F9DA01-CE53-AF49-98E3-F25907FC8D4A}" type="datetimeFigureOut">
              <a:rPr lang="en-US" smtClean="0"/>
              <a:t>4/16/18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8072389A-947F-0B4A-930B-895766F11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62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6857999" cy="887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98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8600" y="2586546"/>
            <a:ext cx="6400800" cy="94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mbria"/>
                <a:ea typeface="Cambria"/>
                <a:cs typeface="Helvetica"/>
              </a:rPr>
              <a:t> El 92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mbria"/>
                <a:ea typeface="Cambria"/>
                <a:cs typeface="Cambria"/>
              </a:rPr>
              <a:t>%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/>
                <a:cs typeface="Cambria"/>
              </a:rPr>
              <a:t>de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/>
                <a:cs typeface="Cambria"/>
              </a:rPr>
              <a:t>las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/>
                <a:cs typeface="Cambria"/>
              </a:rPr>
              <a:t>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/>
                <a:cs typeface="Cambria"/>
              </a:rPr>
              <a:t>intoxicaciones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/>
                <a:cs typeface="Cambria"/>
              </a:rPr>
              <a:t>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/>
                <a:cs typeface="Cambria"/>
              </a:rPr>
              <a:t>pediátricas</a:t>
            </a:r>
            <a:endParaRPr lang="en-US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Cambria"/>
              <a:cs typeface="Cambria"/>
            </a:endParaRPr>
          </a:p>
          <a:p>
            <a:pPr algn="ctr"/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/>
                <a:cs typeface="Cambria"/>
              </a:rPr>
              <a:t>por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/>
                <a:cs typeface="Cambria"/>
              </a:rPr>
              <a:t>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/>
                <a:cs typeface="Cambria"/>
              </a:rPr>
              <a:t>opioides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/>
                <a:cs typeface="Cambria"/>
              </a:rPr>
              <a:t>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/>
                <a:cs typeface="Cambria"/>
              </a:rPr>
              <a:t>ocurren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/>
                <a:cs typeface="Cambria"/>
              </a:rPr>
              <a:t> en el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/>
                <a:cs typeface="Cambria"/>
              </a:rPr>
              <a:t>hogar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/>
                <a:cs typeface="Cambria"/>
              </a:rPr>
              <a:t> del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/>
                <a:cs typeface="Cambria"/>
              </a:rPr>
              <a:t>niño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/>
                <a:cs typeface="Cambria"/>
              </a:rPr>
              <a:t>. 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66700"/>
            <a:ext cx="6400800" cy="85725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86200" y="8528860"/>
            <a:ext cx="264687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Adapted with permission from Boston Medical Center </a:t>
            </a:r>
            <a:r>
              <a:rPr lang="en-US" sz="600" dirty="0" smtClean="0"/>
              <a:t>and prevent-</a:t>
            </a:r>
            <a:r>
              <a:rPr lang="en-US" sz="600" dirty="0" err="1" smtClean="0"/>
              <a:t>protect.org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371910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28</Words>
  <Application>Microsoft Macintosh PowerPoint</Application>
  <PresentationFormat>Letter Paper (8.5x11 in)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Cody</dc:creator>
  <cp:lastModifiedBy>Sarah Hanley</cp:lastModifiedBy>
  <cp:revision>12</cp:revision>
  <dcterms:created xsi:type="dcterms:W3CDTF">2016-08-03T16:03:30Z</dcterms:created>
  <dcterms:modified xsi:type="dcterms:W3CDTF">2018-04-16T15:57:24Z</dcterms:modified>
</cp:coreProperties>
</file>