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3018"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FCAA58-0F9E-AA41-8E77-3E7B2E37F8B3}"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398569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CAA58-0F9E-AA41-8E77-3E7B2E37F8B3}"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394851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CAA58-0F9E-AA41-8E77-3E7B2E37F8B3}"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194552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CAA58-0F9E-AA41-8E77-3E7B2E37F8B3}"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347118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CAA58-0F9E-AA41-8E77-3E7B2E37F8B3}"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187167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FCAA58-0F9E-AA41-8E77-3E7B2E37F8B3}"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60002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FCAA58-0F9E-AA41-8E77-3E7B2E37F8B3}"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141970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FCAA58-0F9E-AA41-8E77-3E7B2E37F8B3}"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396902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CAA58-0F9E-AA41-8E77-3E7B2E37F8B3}"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54201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CAA58-0F9E-AA41-8E77-3E7B2E37F8B3}"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389350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CAA58-0F9E-AA41-8E77-3E7B2E37F8B3}"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13B6B-775B-954F-8400-665774904D67}" type="slidenum">
              <a:rPr lang="en-US" smtClean="0"/>
              <a:t>‹#›</a:t>
            </a:fld>
            <a:endParaRPr lang="en-US"/>
          </a:p>
        </p:txBody>
      </p:sp>
    </p:spTree>
    <p:extLst>
      <p:ext uri="{BB962C8B-B14F-4D97-AF65-F5344CB8AC3E}">
        <p14:creationId xmlns:p14="http://schemas.microsoft.com/office/powerpoint/2010/main" val="296789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66_NarcanPosters_ppts_heroine.jpg"/>
          <p:cNvPicPr>
            <a:picLocks noChangeAspect="1"/>
          </p:cNvPicPr>
          <p:nvPr userDrawn="1"/>
        </p:nvPicPr>
        <p:blipFill rotWithShape="1">
          <a:blip r:embed="rId13">
            <a:extLst>
              <a:ext uri="{28A0092B-C50C-407E-A947-70E740481C1C}">
                <a14:useLocalDpi xmlns:a14="http://schemas.microsoft.com/office/drawing/2010/main" val="0"/>
              </a:ext>
            </a:extLst>
          </a:blip>
          <a:srcRect l="1837" r="6148"/>
          <a:stretch/>
        </p:blipFill>
        <p:spPr>
          <a:xfrm>
            <a:off x="536652" y="80496"/>
            <a:ext cx="5804815" cy="8961967"/>
          </a:xfrm>
          <a:prstGeom prst="rect">
            <a:avLst/>
          </a:prstGeom>
        </p:spPr>
      </p:pic>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7FCAA58-0F9E-AA41-8E77-3E7B2E37F8B3}" type="datetimeFigureOut">
              <a:rPr lang="en-US" smtClean="0"/>
              <a:t>5/17/2018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213B6B-775B-954F-8400-665774904D67}" type="slidenum">
              <a:rPr lang="en-US" smtClean="0"/>
              <a:t>‹#›</a:t>
            </a:fld>
            <a:endParaRPr lang="en-US"/>
          </a:p>
        </p:txBody>
      </p:sp>
    </p:spTree>
    <p:extLst>
      <p:ext uri="{BB962C8B-B14F-4D97-AF65-F5344CB8AC3E}">
        <p14:creationId xmlns:p14="http://schemas.microsoft.com/office/powerpoint/2010/main" val="257504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9764" y="5794268"/>
            <a:ext cx="2146685" cy="1330331"/>
          </a:xfrm>
        </p:spPr>
        <p:txBody>
          <a:bodyPr anchor="t">
            <a:noAutofit/>
          </a:bodyPr>
          <a:lstStyle/>
          <a:p>
            <a:pPr algn="just">
              <a:lnSpc>
                <a:spcPct val="150000"/>
              </a:lnSpc>
            </a:pPr>
            <a:r>
              <a:rPr lang="en-US" sz="800" dirty="0" smtClean="0">
                <a:solidFill>
                  <a:schemeClr val="tx1"/>
                </a:solidFill>
                <a:latin typeface="Gill Sans"/>
                <a:cs typeface="Gill Sans"/>
              </a:rPr>
              <a:t>Drug overdose ranks as the leading cause of adult accidental deaths in the U.S. Commonly prescribed opioid pain relievers, like oxycodone and hydrocodone, are involved in more overdose deaths than any other opioid type. </a:t>
            </a:r>
            <a:endParaRPr lang="en-US" sz="800" dirty="0">
              <a:solidFill>
                <a:schemeClr val="tx1"/>
              </a:solidFill>
              <a:latin typeface="Gill Sans"/>
              <a:cs typeface="Gill Sans"/>
            </a:endParaRPr>
          </a:p>
        </p:txBody>
      </p:sp>
      <p:sp>
        <p:nvSpPr>
          <p:cNvPr id="4" name="TextBox 3"/>
          <p:cNvSpPr txBox="1"/>
          <p:nvPr/>
        </p:nvSpPr>
        <p:spPr>
          <a:xfrm>
            <a:off x="583541" y="8789504"/>
            <a:ext cx="2646878" cy="184666"/>
          </a:xfrm>
          <a:prstGeom prst="rect">
            <a:avLst/>
          </a:prstGeom>
          <a:noFill/>
        </p:spPr>
        <p:txBody>
          <a:bodyPr wrap="none" rtlCol="0">
            <a:spAutoFit/>
          </a:bodyPr>
          <a:lstStyle/>
          <a:p>
            <a:r>
              <a:rPr lang="en-US" sz="600" dirty="0"/>
              <a:t>Adapted with permission from Boston Medical Center </a:t>
            </a:r>
            <a:r>
              <a:rPr lang="en-US" sz="600" dirty="0" smtClean="0"/>
              <a:t>and prevent-</a:t>
            </a:r>
            <a:r>
              <a:rPr lang="en-US" sz="600" dirty="0" err="1" smtClean="0"/>
              <a:t>protect.org</a:t>
            </a:r>
            <a:endParaRPr lang="en-US" sz="600" dirty="0"/>
          </a:p>
        </p:txBody>
      </p:sp>
    </p:spTree>
    <p:extLst>
      <p:ext uri="{BB962C8B-B14F-4D97-AF65-F5344CB8AC3E}">
        <p14:creationId xmlns:p14="http://schemas.microsoft.com/office/powerpoint/2010/main" val="408263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47</Words>
  <Application>Microsoft Office PowerPoint</Application>
  <PresentationFormat>Letter Paper (8.5x11 in)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Cody</dc:creator>
  <cp:lastModifiedBy>Alfieri, Maria</cp:lastModifiedBy>
  <cp:revision>6</cp:revision>
  <dcterms:created xsi:type="dcterms:W3CDTF">2016-08-03T14:48:54Z</dcterms:created>
  <dcterms:modified xsi:type="dcterms:W3CDTF">2018-05-17T15:25:13Z</dcterms:modified>
</cp:coreProperties>
</file>