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258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66_NarcanPosters_ppt_Littlegirl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2525036"/>
            <a:ext cx="6400800" cy="9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698FC0"/>
                </a:solidFill>
                <a:effectLst/>
                <a:latin typeface="Cambria"/>
                <a:ea typeface="Cambria"/>
                <a:cs typeface="Helvetica"/>
              </a:rPr>
              <a:t>92% of pediatric opioid poisonings occur in the child’s home. </a:t>
            </a:r>
            <a:endParaRPr lang="en-US" sz="1200" dirty="0"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522" y="8553264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Adapted with permission from Boston Medical Center </a:t>
            </a:r>
            <a:r>
              <a:rPr lang="en-US" sz="600" dirty="0" smtClean="0"/>
              <a:t>and prevent-</a:t>
            </a:r>
            <a:r>
              <a:rPr lang="en-US" sz="600" dirty="0" err="1" smtClean="0"/>
              <a:t>protect.org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7191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4</cp:revision>
  <dcterms:created xsi:type="dcterms:W3CDTF">2016-08-03T16:03:30Z</dcterms:created>
  <dcterms:modified xsi:type="dcterms:W3CDTF">2018-04-16T15:51:14Z</dcterms:modified>
</cp:coreProperties>
</file>