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760" y="-2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5304-B19C-F247-85D4-287806EB4EE1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E091-AB2D-C04F-ACD4-1BFFEF8D5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53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5304-B19C-F247-85D4-287806EB4EE1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E091-AB2D-C04F-ACD4-1BFFEF8D5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40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5304-B19C-F247-85D4-287806EB4EE1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E091-AB2D-C04F-ACD4-1BFFEF8D5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82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5304-B19C-F247-85D4-287806EB4EE1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E091-AB2D-C04F-ACD4-1BFFEF8D5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20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5304-B19C-F247-85D4-287806EB4EE1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E091-AB2D-C04F-ACD4-1BFFEF8D5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31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5304-B19C-F247-85D4-287806EB4EE1}" type="datetimeFigureOut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E091-AB2D-C04F-ACD4-1BFFEF8D5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4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5304-B19C-F247-85D4-287806EB4EE1}" type="datetimeFigureOut">
              <a:rPr lang="en-US" smtClean="0"/>
              <a:t>4/16/18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E091-AB2D-C04F-ACD4-1BFFEF8D5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36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5304-B19C-F247-85D4-287806EB4EE1}" type="datetimeFigureOut">
              <a:rPr lang="en-US" smtClean="0"/>
              <a:t>4/16/18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E091-AB2D-C04F-ACD4-1BFFEF8D5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6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5304-B19C-F247-85D4-287806EB4EE1}" type="datetimeFigureOut">
              <a:rPr lang="en-US" smtClean="0"/>
              <a:t>4/16/18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E091-AB2D-C04F-ACD4-1BFFEF8D5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5304-B19C-F247-85D4-287806EB4EE1}" type="datetimeFigureOut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E091-AB2D-C04F-ACD4-1BFFEF8D5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79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E5304-B19C-F247-85D4-287806EB4EE1}" type="datetimeFigureOut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E091-AB2D-C04F-ACD4-1BFFEF8D5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42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E5304-B19C-F247-85D4-287806EB4EE1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AE091-AB2D-C04F-ACD4-1BFFEF8D539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66_NarcanPosters_Working_hoodie.pd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52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4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11218" y="6592706"/>
            <a:ext cx="3223449" cy="1281289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1800" dirty="0">
                <a:solidFill>
                  <a:schemeClr val="bg1"/>
                </a:solidFill>
              </a:rPr>
              <a:t>60% of teens who abuse prescription drugs get them from friends and relatives. Ask your pharmacist about naloxone today.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2550" y="8766727"/>
            <a:ext cx="26468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Adapted with permission from Boston Medical Center </a:t>
            </a:r>
            <a:r>
              <a:rPr lang="en-US" sz="600" dirty="0" smtClean="0">
                <a:solidFill>
                  <a:schemeClr val="bg1"/>
                </a:solidFill>
              </a:rPr>
              <a:t>and prevent-</a:t>
            </a:r>
            <a:r>
              <a:rPr lang="en-US" sz="600" dirty="0" err="1" smtClean="0">
                <a:solidFill>
                  <a:schemeClr val="bg1"/>
                </a:solidFill>
              </a:rPr>
              <a:t>protect.org</a:t>
            </a:r>
            <a:endParaRPr lang="en-US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602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33</Words>
  <Application>Microsoft Macintosh PowerPoint</Application>
  <PresentationFormat>Letter Paper (8.5x11 in)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Cody</dc:creator>
  <cp:lastModifiedBy>Sarah Hanley</cp:lastModifiedBy>
  <cp:revision>2</cp:revision>
  <dcterms:created xsi:type="dcterms:W3CDTF">2016-08-03T14:59:39Z</dcterms:created>
  <dcterms:modified xsi:type="dcterms:W3CDTF">2018-04-16T15:49:07Z</dcterms:modified>
</cp:coreProperties>
</file>