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704" y="-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D41C-ED4E-184A-9F45-C2C6195E8E19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16B1-179C-CC4B-B08A-EA9A77148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0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D41C-ED4E-184A-9F45-C2C6195E8E19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16B1-179C-CC4B-B08A-EA9A77148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8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D41C-ED4E-184A-9F45-C2C6195E8E19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16B1-179C-CC4B-B08A-EA9A77148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7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D41C-ED4E-184A-9F45-C2C6195E8E19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16B1-179C-CC4B-B08A-EA9A77148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4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D41C-ED4E-184A-9F45-C2C6195E8E19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16B1-179C-CC4B-B08A-EA9A77148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D41C-ED4E-184A-9F45-C2C6195E8E19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16B1-179C-CC4B-B08A-EA9A77148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4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D41C-ED4E-184A-9F45-C2C6195E8E19}" type="datetimeFigureOut">
              <a:rPr lang="en-US" smtClean="0"/>
              <a:t>4/16/18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16B1-179C-CC4B-B08A-EA9A77148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6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D41C-ED4E-184A-9F45-C2C6195E8E19}" type="datetimeFigureOut">
              <a:rPr lang="en-US" smtClean="0"/>
              <a:t>4/16/18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16B1-179C-CC4B-B08A-EA9A77148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1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D41C-ED4E-184A-9F45-C2C6195E8E19}" type="datetimeFigureOut">
              <a:rPr lang="en-US" smtClean="0"/>
              <a:t>4/16/18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16B1-179C-CC4B-B08A-EA9A77148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9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D41C-ED4E-184A-9F45-C2C6195E8E19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16B1-179C-CC4B-B08A-EA9A77148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0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D41C-ED4E-184A-9F45-C2C6195E8E19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16B1-179C-CC4B-B08A-EA9A77148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0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6D41C-ED4E-184A-9F45-C2C6195E8E19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316B1-179C-CC4B-B08A-EA9A771488E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776"/>
            <a:ext cx="6858000" cy="887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5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039" y="5702472"/>
            <a:ext cx="5381038" cy="856072"/>
          </a:xfrm>
        </p:spPr>
        <p:txBody>
          <a:bodyPr>
            <a:normAutofit/>
          </a:bodyPr>
          <a:lstStyle/>
          <a:p>
            <a:pPr algn="l">
              <a:lnSpc>
                <a:spcPts val="2400"/>
              </a:lnSpc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Drug overdose is the #1 reason for adult accidental deaths </a:t>
            </a:r>
            <a:r>
              <a:rPr lang="en-US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the U.S.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4846" y="8668854"/>
            <a:ext cx="26468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Adapted with permission from Boston Medical Center </a:t>
            </a:r>
            <a:r>
              <a:rPr lang="en-US" sz="600" dirty="0" smtClean="0">
                <a:solidFill>
                  <a:schemeClr val="bg1"/>
                </a:solidFill>
              </a:rPr>
              <a:t>and prevent-</a:t>
            </a:r>
            <a:r>
              <a:rPr lang="en-US" sz="600" dirty="0" err="1" smtClean="0">
                <a:solidFill>
                  <a:schemeClr val="bg1"/>
                </a:solidFill>
              </a:rPr>
              <a:t>protect.org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16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22</Words>
  <Application>Microsoft Macintosh PowerPoint</Application>
  <PresentationFormat>Letter Paper (8.5x11 in)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Cody</dc:creator>
  <cp:lastModifiedBy>Sarah Hanley</cp:lastModifiedBy>
  <cp:revision>3</cp:revision>
  <dcterms:created xsi:type="dcterms:W3CDTF">2016-08-03T15:03:03Z</dcterms:created>
  <dcterms:modified xsi:type="dcterms:W3CDTF">2018-04-16T15:49:46Z</dcterms:modified>
</cp:coreProperties>
</file>