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640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70C5-A7B5-A84E-A68A-DD8F1DC342CE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77CC-1A99-8B44-A5D8-D7DE5202E4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/>
          <a:stretch/>
        </p:blipFill>
        <p:spPr>
          <a:xfrm>
            <a:off x="139700" y="1"/>
            <a:ext cx="885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6273800"/>
            <a:ext cx="728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67 Bold Cn"/>
                <a:cs typeface="Frutiger LT Std 67 Bold Cn"/>
              </a:rPr>
              <a:t>Get naloxone. Ask the pharmacy.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utiger LT Std 67 Bold Cn"/>
              <a:cs typeface="Frutiger LT Std 67 Bold C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9367" y="6634381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Adapted with permission from Boston Medical Center </a:t>
            </a:r>
            <a:r>
              <a:rPr lang="en-US" sz="600" dirty="0" smtClean="0"/>
              <a:t>and prevent-</a:t>
            </a:r>
            <a:r>
              <a:rPr lang="en-US" sz="600" dirty="0" err="1" smtClean="0"/>
              <a:t>protect.org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5673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6</cp:revision>
  <dcterms:created xsi:type="dcterms:W3CDTF">2016-08-03T16:09:20Z</dcterms:created>
  <dcterms:modified xsi:type="dcterms:W3CDTF">2018-04-16T15:47:52Z</dcterms:modified>
</cp:coreProperties>
</file>