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88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7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onk (2)_blank_r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62396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4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800" y="8039100"/>
            <a:ext cx="4749800" cy="8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 Narrow"/>
                <a:cs typeface="Arial Narrow"/>
              </a:rPr>
              <a:t>Opioid overdose death rates were reduced by half in communities providing access to Naloxone.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Get Naloxone at a pharmacy today.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5060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22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13</cp:revision>
  <dcterms:created xsi:type="dcterms:W3CDTF">2016-08-03T14:59:39Z</dcterms:created>
  <dcterms:modified xsi:type="dcterms:W3CDTF">2017-10-27T02:15:23Z</dcterms:modified>
</cp:coreProperties>
</file>