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0E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3104" y="-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653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240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82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20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3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64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536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167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5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479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542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Cavatorta - edited poster.pdf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871"/>
          <a:stretch/>
        </p:blipFill>
        <p:spPr>
          <a:xfrm>
            <a:off x="469900" y="0"/>
            <a:ext cx="5916706" cy="6595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14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33400" y="6836836"/>
            <a:ext cx="59182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1400" dirty="0" smtClean="0">
                <a:latin typeface="Arial"/>
                <a:cs typeface="Arial"/>
              </a:rPr>
              <a:t>The most common drugs involved in prescription opioid overdose deaths include </a:t>
            </a:r>
            <a:r>
              <a:rPr lang="en-US" b="1" dirty="0" smtClean="0">
                <a:latin typeface="Arial"/>
                <a:cs typeface="Arial"/>
              </a:rPr>
              <a:t>Oxycodone</a:t>
            </a:r>
            <a:r>
              <a:rPr lang="en-US" sz="1400" dirty="0" smtClean="0">
                <a:latin typeface="Arial"/>
                <a:cs typeface="Arial"/>
              </a:rPr>
              <a:t> and </a:t>
            </a:r>
            <a:r>
              <a:rPr lang="en-US" sz="1400" b="1" dirty="0" smtClean="0">
                <a:latin typeface="Arial"/>
                <a:cs typeface="Arial"/>
              </a:rPr>
              <a:t>H</a:t>
            </a:r>
            <a:r>
              <a:rPr lang="en-US" b="1" dirty="0" smtClean="0">
                <a:latin typeface="Arial"/>
                <a:cs typeface="Arial"/>
              </a:rPr>
              <a:t>ydrocodone</a:t>
            </a:r>
            <a:r>
              <a:rPr lang="en-US" sz="1400" dirty="0" smtClean="0">
                <a:latin typeface="Arial"/>
                <a:cs typeface="Arial"/>
              </a:rPr>
              <a:t>. Friends, parents, and loved ones do not need a prescription to get or use Naloxone.</a:t>
            </a:r>
          </a:p>
        </p:txBody>
      </p:sp>
      <p:sp>
        <p:nvSpPr>
          <p:cNvPr id="7" name="Rectangle 6"/>
          <p:cNvSpPr/>
          <p:nvPr/>
        </p:nvSpPr>
        <p:spPr>
          <a:xfrm>
            <a:off x="533400" y="7789333"/>
            <a:ext cx="58165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000" b="1" dirty="0" smtClean="0">
                <a:solidFill>
                  <a:srgbClr val="BB0E2D"/>
                </a:solidFill>
                <a:latin typeface="Arial"/>
                <a:cs typeface="Arial"/>
              </a:rPr>
              <a:t>Using Naloxone can stop an opioid overdose.</a:t>
            </a:r>
          </a:p>
        </p:txBody>
      </p:sp>
      <p:sp>
        <p:nvSpPr>
          <p:cNvPr id="9" name="Rectangle 8"/>
          <p:cNvSpPr/>
          <p:nvPr/>
        </p:nvSpPr>
        <p:spPr>
          <a:xfrm>
            <a:off x="533400" y="8407400"/>
            <a:ext cx="591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dirty="0" smtClean="0">
                <a:solidFill>
                  <a:srgbClr val="BB0E2D"/>
                </a:solidFill>
                <a:latin typeface="Arial"/>
                <a:cs typeface="Arial"/>
              </a:rPr>
              <a:t>One life. </a:t>
            </a:r>
            <a:r>
              <a:rPr lang="en-US" dirty="0" smtClean="0">
                <a:latin typeface="Arial"/>
                <a:cs typeface="Arial"/>
              </a:rPr>
              <a:t>Save it with </a:t>
            </a:r>
            <a:r>
              <a:rPr lang="en-US" dirty="0" smtClean="0">
                <a:solidFill>
                  <a:srgbClr val="BB0E2D"/>
                </a:solidFill>
                <a:latin typeface="Arial"/>
                <a:cs typeface="Arial"/>
              </a:rPr>
              <a:t>Naloxone</a:t>
            </a:r>
            <a:r>
              <a:rPr lang="en-US" dirty="0" smtClean="0">
                <a:latin typeface="Arial"/>
                <a:cs typeface="Arial"/>
              </a:rPr>
              <a:t>. Ask a Pharmacist.</a:t>
            </a:r>
          </a:p>
        </p:txBody>
      </p:sp>
    </p:spTree>
    <p:extLst>
      <p:ext uri="{BB962C8B-B14F-4D97-AF65-F5344CB8AC3E}">
        <p14:creationId xmlns:p14="http://schemas.microsoft.com/office/powerpoint/2010/main" val="2550602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</TotalTime>
  <Words>53</Words>
  <Application>Microsoft Macintosh PowerPoint</Application>
  <PresentationFormat>Letter Paper (8.5x11 in)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Cody</dc:creator>
  <cp:lastModifiedBy>Sarah Hanley</cp:lastModifiedBy>
  <cp:revision>16</cp:revision>
  <dcterms:created xsi:type="dcterms:W3CDTF">2016-08-03T14:59:39Z</dcterms:created>
  <dcterms:modified xsi:type="dcterms:W3CDTF">2017-10-27T01:41:15Z</dcterms:modified>
</cp:coreProperties>
</file>