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488" y="-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4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8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11/5/17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11/5/17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11/5/17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11/5/17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11/5/17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Davis_r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0"/>
            <a:ext cx="5916706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4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87" y="7674697"/>
            <a:ext cx="3424221" cy="567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700" spc="40" dirty="0" smtClean="0">
                <a:solidFill>
                  <a:schemeClr val="bg1"/>
                </a:solidFill>
                <a:latin typeface="Impact"/>
                <a:cs typeface="Impact"/>
              </a:rPr>
              <a:t>TAKE HOLD OF YOUR FRIENDS BEFORE</a:t>
            </a:r>
          </a:p>
          <a:p>
            <a:pPr>
              <a:lnSpc>
                <a:spcPct val="90000"/>
              </a:lnSpc>
            </a:pPr>
            <a:r>
              <a:rPr lang="en-US" sz="1700" spc="40" dirty="0" smtClean="0">
                <a:solidFill>
                  <a:schemeClr val="bg1"/>
                </a:solidFill>
                <a:latin typeface="Impact"/>
                <a:cs typeface="Impact"/>
              </a:rPr>
              <a:t>THE ADDICITON TAKES HOLD OF THEM</a:t>
            </a:r>
            <a:endParaRPr lang="en-US" sz="1700" spc="40" dirty="0">
              <a:solidFill>
                <a:schemeClr val="bg1"/>
              </a:solidFill>
              <a:latin typeface="Impact"/>
              <a:cs typeface="Impac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1001" y="8175950"/>
            <a:ext cx="3589866" cy="76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2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cs typeface="Arial Narrow"/>
              </a:rPr>
              <a:t>NALOXONE</a:t>
            </a:r>
            <a:r>
              <a:rPr lang="en-US" sz="12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cs typeface="Arial Narrow"/>
              </a:rPr>
              <a:t> IS A MEDICATION THAT CAN BE GIVEN IN THE EVENT OF AN OVERDOSE. CONSULT WITH YOUR LOCAL PHARMACY TO LEARN MORE ABOUT NALOXONE AND LEARN HOW YOU COULD SAVE A LIFE.</a:t>
            </a:r>
            <a:endParaRPr lang="en-US" sz="12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55060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46</Words>
  <Application>Microsoft Macintosh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Cody</dc:creator>
  <cp:lastModifiedBy>Sarah Hanley</cp:lastModifiedBy>
  <cp:revision>19</cp:revision>
  <dcterms:created xsi:type="dcterms:W3CDTF">2016-08-03T14:59:39Z</dcterms:created>
  <dcterms:modified xsi:type="dcterms:W3CDTF">2017-11-05T16:01:10Z</dcterms:modified>
</cp:coreProperties>
</file>