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4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5397500"/>
            <a:ext cx="5340350" cy="53975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 2015, drug overdose claimed more lives than motor vehicle crashes.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5052" y="6569767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rgbClr val="FFFFFF"/>
                </a:solidFill>
              </a:rPr>
              <a:t>and prevent-</a:t>
            </a:r>
            <a:r>
              <a:rPr lang="en-US" sz="600" dirty="0" err="1" smtClean="0">
                <a:solidFill>
                  <a:srgbClr val="FFFFFF"/>
                </a:solidFill>
              </a:rPr>
              <a:t>protect.org</a:t>
            </a: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4</cp:revision>
  <dcterms:created xsi:type="dcterms:W3CDTF">2016-08-03T15:15:07Z</dcterms:created>
  <dcterms:modified xsi:type="dcterms:W3CDTF">2018-04-16T15:51:41Z</dcterms:modified>
</cp:coreProperties>
</file>