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DA01-CE53-AF49-98E3-F25907FC8D4A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66_NarcanPosters_ppt_Littlegirl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2525036"/>
            <a:ext cx="6400800" cy="9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698FC0"/>
                </a:solidFill>
                <a:effectLst/>
                <a:latin typeface="Cambria"/>
                <a:ea typeface="Cambria"/>
                <a:cs typeface="Helvetica"/>
              </a:rPr>
              <a:t>92% of pediatric opioid poisonings occur in the child’s home. </a:t>
            </a:r>
            <a:endParaRPr lang="en-US" sz="12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91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Letter Paper (8.5x11 in)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Green, Traci</cp:lastModifiedBy>
  <cp:revision>3</cp:revision>
  <dcterms:created xsi:type="dcterms:W3CDTF">2016-08-03T16:03:30Z</dcterms:created>
  <dcterms:modified xsi:type="dcterms:W3CDTF">2016-08-18T04:26:09Z</dcterms:modified>
</cp:coreProperties>
</file>